
<file path=[Content_Types].xml><?xml version="1.0" encoding="utf-8"?>
<Types xmlns="http://schemas.openxmlformats.org/package/2006/content-types">
  <Default Extension="xml" ContentType="application/xml"/>
  <Default Extension="jpg" ContentType="image/jpeg"/>
  <Default Extension="mp3" ContentType="audio/mpeg"/>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slide14.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Layouts/slideLayout9.xml" ContentType="application/vnd.openxmlformats-officedocument.presentationml.slideLayout+xml"/>
  <Override PartName="/ppt/slides/slide3.xml" ContentType="application/vnd.openxmlformats-officedocument.presentationml.slide+xml"/>
  <Override PartName="/ppt/notesSlides/notesSlide7.xml" ContentType="application/vnd.openxmlformats-officedocument.presentationml.notesSlide+xml"/>
  <Override PartName="/ppt/presentation.xml" ContentType="application/vnd.openxmlformats-officedocument.presentationml.presentation.main+xml"/>
  <Override PartName="/ppt/viewProps.xml" ContentType="application/vnd.openxmlformats-officedocument.presentationml.viewProps+xml"/>
  <Override PartName="/ppt/slideMasters/slideMaster1.xml" ContentType="application/vnd.openxmlformats-officedocument.presentationml.slideMaster+xml"/>
  <Override PartName="/docProps/core.xml" ContentType="application/vnd.openxmlformats-package.core-properties+xml"/>
  <Override PartName="/ppt/slideLayouts/slideLayout13.xml" ContentType="application/vnd.openxmlformats-officedocument.presentationml.slideLayout+xml"/>
  <Override PartName="/customXml/itemProps3.xml" ContentType="application/vnd.openxmlformats-officedocument.customXmlProperties+xml"/>
  <Override PartName="/docProps/app.xml" ContentType="application/vnd.openxmlformats-officedocument.extended-properties+xml"/>
  <Override PartName="/ppt/notesSlides/notesSlide4.xml" ContentType="application/vnd.openxmlformats-officedocument.presentationml.notesSlide+xml"/>
  <Override PartName="/ppt/tableStyles.xml" ContentType="application/vnd.openxmlformats-officedocument.presentationml.tableStyles+xml"/>
  <Override PartName="/ppt/slides/slide12.xml" ContentType="application/vnd.openxmlformats-officedocument.presentationml.slide+xml"/>
  <Override PartName="/customXml/itemProps2.xml" ContentType="application/vnd.openxmlformats-officedocument.customXmlProperties+xml"/>
  <Override PartName="/customXml/itemProps1.xml" ContentType="application/vnd.openxmlformats-officedocument.customXmlProperties+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25.xml" ContentType="application/vnd.openxmlformats-officedocument.presentationml.slideLayout+xml"/>
  <Override PartName="/ppt/slideLayouts/slideLayout2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docProps/custom.xml" ContentType="application/vnd.openxmlformats-officedocument.custom-properties+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3.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11.xml" ContentType="application/vnd.openxmlformats-officedocument.presentationml.slideLayout+xml"/>
  <Override PartName="/ppt/slideLayouts/slideLayout26.xml" ContentType="application/vnd.openxmlformats-officedocument.presentationml.slideLayout+xml"/>
  <Override PartName="/ppt/notesSlides/notesSlide6.xml" ContentType="application/vnd.openxmlformats-officedocument.presentationml.notesSlide+xml"/>
  <Override PartName="/ppt/slides/slide4.xml" ContentType="application/vnd.openxmlformats-officedocument.presentationml.slide+xml"/>
  <Override PartName="/ppt/slideLayouts/slideLayout28.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p:sldMasterIdLst>
    <p:sldMasterId id="2147483648" r:id="rId4"/>
  </p:sldMasterIdLst>
  <p:notesMasterIdLst>
    <p:notesMasterId r:id="rId21"/>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x="12192000" cy="6858000"/>
  <p:notesSz cx="6858000" cy="9144000"/>
  <p:custDataLst>
    <p:custData r:id="rId1"/>
    <p:custData r:id="rId2"/>
    <p:custData r:id="rId3"/>
  </p:custDataLst>
  <p:defaultTex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11" d="100"/>
          <a:sy n="111" d="100"/>
        </p:scale>
        <p:origin x="594" y="96"/>
      </p:cViewPr>
      <p:guideLst>
        <p:guide pos="3840"/>
        <p:guide pos="2160" orient="horz"/>
      </p:guideLst>
    </p:cSldViewPr>
  </p:slideViewPr>
  <p:gridSpacing cx="36004" cy="36004"/>
</p:viewPr>
</file>

<file path=ppt/_rels/presentation.xml.rels><?xml version="1.0" encoding="UTF-8" standalone="yes"?><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theme" Target="theme/theme1.xml"/><Relationship Id="rId6" Type="http://schemas.openxmlformats.org/officeDocument/2006/relationships/theme" Target="theme/theme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presProps" Target="presProps.xml" /><Relationship Id="rId23" Type="http://schemas.openxmlformats.org/officeDocument/2006/relationships/tableStyles" Target="tableStyles.xml" /><Relationship Id="rId2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322467741"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atin typeface="+mn-lt"/>
              </a:defRPr>
            </a:lvl1pPr>
          </a:lstStyle>
          <a:p>
            <a:pPr>
              <a:defRPr/>
            </a:pPr>
            <a:endParaRPr lang="de-DE"/>
          </a:p>
        </p:txBody>
      </p:sp>
      <p:sp>
        <p:nvSpPr>
          <p:cNvPr id="875985476"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atin typeface="+mn-lt"/>
              </a:defRPr>
            </a:lvl1pPr>
          </a:lstStyle>
          <a:p>
            <a:pPr>
              <a:defRPr/>
            </a:pPr>
            <a:fld id="{03ADE0E1-2DAE-45F5-87B7-DB9E3D8054DE}" type="datetimeFigureOut">
              <a:rPr lang="de-DE"/>
              <a:t>26.01.2026</a:t>
            </a:fld>
            <a:endParaRPr lang="de-DE"/>
          </a:p>
        </p:txBody>
      </p:sp>
      <p:sp>
        <p:nvSpPr>
          <p:cNvPr id="36862803" name="Folienbildplatzhalt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843708626"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20992041"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atin typeface="+mn-lt"/>
              </a:defRPr>
            </a:lvl1pPr>
          </a:lstStyle>
          <a:p>
            <a:pPr>
              <a:defRPr/>
            </a:pPr>
            <a:endParaRPr lang="de-DE"/>
          </a:p>
        </p:txBody>
      </p:sp>
      <p:sp>
        <p:nvSpPr>
          <p:cNvPr id="963812525"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atin typeface="+mn-lt"/>
              </a:defRPr>
            </a:lvl1pPr>
          </a:lstStyle>
          <a:p>
            <a:pPr>
              <a:defRPr/>
            </a:pPr>
            <a:fld id="{334F4A3F-64EC-49EC-B822-7C30E9B55BB5}" type="slidenum">
              <a:rPr lang="de-DE"/>
              <a:t>‹#›</a:t>
            </a:fld>
            <a:endParaRPr lang="de-DE"/>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EON Brix Sans"/>
        <a:ea typeface="+mn-ea"/>
        <a:cs typeface="+mn-cs"/>
      </a:defRPr>
    </a:lvl2pPr>
    <a:lvl3pPr marL="914400" algn="l" defTabSz="914400" rtl="0">
      <a:defRPr sz="1200">
        <a:solidFill>
          <a:schemeClr val="tx1"/>
        </a:solidFill>
        <a:latin typeface="EON Brix Sans"/>
        <a:ea typeface="+mn-ea"/>
        <a:cs typeface="+mn-cs"/>
      </a:defRPr>
    </a:lvl3pPr>
    <a:lvl4pPr marL="1371600" algn="l" defTabSz="914400" rtl="0">
      <a:defRPr sz="1200">
        <a:solidFill>
          <a:schemeClr val="tx1"/>
        </a:solidFill>
        <a:latin typeface="EON Brix Sans"/>
        <a:ea typeface="+mn-ea"/>
        <a:cs typeface="+mn-cs"/>
      </a:defRPr>
    </a:lvl4pPr>
    <a:lvl5pPr marL="1828800" algn="l" defTabSz="914400" rtl="0">
      <a:defRPr sz="1200">
        <a:solidFill>
          <a:schemeClr val="tx1"/>
        </a:solidFill>
        <a:latin typeface="EON Brix Sans"/>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9949203" name="Slide Image Placeholder 1"/>
          <p:cNvSpPr>
            <a:spLocks noChangeAspect="1" noGrp="1" noRot="1"/>
          </p:cNvSpPr>
          <p:nvPr>
            <p:ph type="sldImg"/>
          </p:nvPr>
        </p:nvSpPr>
        <p:spPr bwMode="auto"/>
      </p:sp>
      <p:sp>
        <p:nvSpPr>
          <p:cNvPr id="1110565043" name="Notes Placeholder 2"/>
          <p:cNvSpPr>
            <a:spLocks noGrp="1"/>
          </p:cNvSpPr>
          <p:nvPr>
            <p:ph type="body" idx="1"/>
          </p:nvPr>
        </p:nvSpPr>
        <p:spPr bwMode="auto"/>
        <p:txBody>
          <a:bodyPr/>
          <a:lstStyle/>
          <a:p>
            <a:pPr>
              <a:defRPr/>
            </a:pPr>
            <a:endParaRPr/>
          </a:p>
        </p:txBody>
      </p:sp>
      <p:sp>
        <p:nvSpPr>
          <p:cNvPr id="2005032737" name="Slide Number Placeholder 3"/>
          <p:cNvSpPr>
            <a:spLocks noGrp="1"/>
          </p:cNvSpPr>
          <p:nvPr>
            <p:ph type="sldNum" sz="quarter" idx="10"/>
          </p:nvPr>
        </p:nvSpPr>
        <p:spPr bwMode="auto"/>
        <p:txBody>
          <a:bodyPr/>
          <a:lstStyle/>
          <a:p>
            <a:pPr>
              <a:defRPr/>
            </a:pPr>
            <a:fld id="{EF4B175E-AA60-8F5A-7BE1-9808962227DD}"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4042017" name="Slide Image Placeholder 1"/>
          <p:cNvSpPr>
            <a:spLocks noChangeAspect="1" noGrp="1" noRot="1"/>
          </p:cNvSpPr>
          <p:nvPr>
            <p:ph type="sldImg"/>
          </p:nvPr>
        </p:nvSpPr>
        <p:spPr bwMode="auto"/>
      </p:sp>
      <p:sp>
        <p:nvSpPr>
          <p:cNvPr id="613011310" name="Notes Placeholder 2"/>
          <p:cNvSpPr>
            <a:spLocks noGrp="1"/>
          </p:cNvSpPr>
          <p:nvPr>
            <p:ph type="body" idx="1"/>
          </p:nvPr>
        </p:nvSpPr>
        <p:spPr bwMode="auto"/>
        <p:txBody>
          <a:bodyPr/>
          <a:lstStyle/>
          <a:p>
            <a:pPr>
              <a:defRPr/>
            </a:pPr>
            <a:endParaRPr/>
          </a:p>
        </p:txBody>
      </p:sp>
      <p:sp>
        <p:nvSpPr>
          <p:cNvPr id="752591195" name="Slide Number Placeholder 3"/>
          <p:cNvSpPr>
            <a:spLocks noGrp="1"/>
          </p:cNvSpPr>
          <p:nvPr>
            <p:ph type="sldNum" sz="quarter" idx="10"/>
          </p:nvPr>
        </p:nvSpPr>
        <p:spPr bwMode="auto"/>
        <p:txBody>
          <a:bodyPr/>
          <a:lstStyle/>
          <a:p>
            <a:pPr>
              <a:defRPr/>
            </a:pPr>
            <a:fld id="{D8F096F2-5413-6320-56E0-3B835634E0B4}"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23058851" name="Slide Image Placeholder 1"/>
          <p:cNvSpPr>
            <a:spLocks noChangeAspect="1" noGrp="1" noRot="1"/>
          </p:cNvSpPr>
          <p:nvPr>
            <p:ph type="sldImg"/>
          </p:nvPr>
        </p:nvSpPr>
        <p:spPr bwMode="auto"/>
      </p:sp>
      <p:sp>
        <p:nvSpPr>
          <p:cNvPr id="441877070" name="Notes Placeholder 2"/>
          <p:cNvSpPr>
            <a:spLocks noGrp="1"/>
          </p:cNvSpPr>
          <p:nvPr>
            <p:ph type="body" idx="1"/>
          </p:nvPr>
        </p:nvSpPr>
        <p:spPr bwMode="auto"/>
        <p:txBody>
          <a:bodyPr/>
          <a:lstStyle/>
          <a:p>
            <a:pPr>
              <a:defRPr/>
            </a:pPr>
            <a:endParaRPr/>
          </a:p>
        </p:txBody>
      </p:sp>
      <p:sp>
        <p:nvSpPr>
          <p:cNvPr id="171079071" name="Slide Number Placeholder 3"/>
          <p:cNvSpPr>
            <a:spLocks noGrp="1"/>
          </p:cNvSpPr>
          <p:nvPr>
            <p:ph type="sldNum" sz="quarter" idx="10"/>
          </p:nvPr>
        </p:nvSpPr>
        <p:spPr bwMode="auto"/>
        <p:txBody>
          <a:bodyPr/>
          <a:lstStyle/>
          <a:p>
            <a:pPr>
              <a:defRPr/>
            </a:pPr>
            <a:fld id="{68B78582-88AB-E7B9-BAF5-F23171B942B4}"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92922960" name="Slide Image Placeholder 1"/>
          <p:cNvSpPr>
            <a:spLocks noChangeAspect="1" noGrp="1" noRot="1"/>
          </p:cNvSpPr>
          <p:nvPr>
            <p:ph type="sldImg"/>
          </p:nvPr>
        </p:nvSpPr>
        <p:spPr bwMode="auto"/>
      </p:sp>
      <p:sp>
        <p:nvSpPr>
          <p:cNvPr id="1721158778" name="Notes Placeholder 2"/>
          <p:cNvSpPr>
            <a:spLocks noGrp="1"/>
          </p:cNvSpPr>
          <p:nvPr>
            <p:ph type="body" idx="1"/>
          </p:nvPr>
        </p:nvSpPr>
        <p:spPr bwMode="auto"/>
        <p:txBody>
          <a:bodyPr/>
          <a:lstStyle/>
          <a:p>
            <a:pPr>
              <a:defRPr/>
            </a:pPr>
            <a:endParaRPr/>
          </a:p>
        </p:txBody>
      </p:sp>
      <p:sp>
        <p:nvSpPr>
          <p:cNvPr id="1826063139" name="Slide Number Placeholder 3"/>
          <p:cNvSpPr>
            <a:spLocks noGrp="1"/>
          </p:cNvSpPr>
          <p:nvPr>
            <p:ph type="sldNum" sz="quarter" idx="10"/>
          </p:nvPr>
        </p:nvSpPr>
        <p:spPr bwMode="auto"/>
        <p:txBody>
          <a:bodyPr/>
          <a:lstStyle/>
          <a:p>
            <a:pPr>
              <a:defRPr/>
            </a:pPr>
            <a:fld id="{D44EDB1E-0ABE-C5A3-2375-F4F5DE111BD8}"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64809553" name="Slide Image Placeholder 1"/>
          <p:cNvSpPr>
            <a:spLocks noChangeAspect="1" noGrp="1" noRot="1"/>
          </p:cNvSpPr>
          <p:nvPr>
            <p:ph type="sldImg"/>
          </p:nvPr>
        </p:nvSpPr>
        <p:spPr bwMode="auto"/>
      </p:sp>
      <p:sp>
        <p:nvSpPr>
          <p:cNvPr id="617091439" name="Notes Placeholder 2"/>
          <p:cNvSpPr>
            <a:spLocks noGrp="1"/>
          </p:cNvSpPr>
          <p:nvPr>
            <p:ph type="body" idx="1"/>
          </p:nvPr>
        </p:nvSpPr>
        <p:spPr bwMode="auto"/>
        <p:txBody>
          <a:bodyPr/>
          <a:lstStyle/>
          <a:p>
            <a:pPr>
              <a:defRPr/>
            </a:pPr>
            <a:endParaRPr/>
          </a:p>
        </p:txBody>
      </p:sp>
      <p:sp>
        <p:nvSpPr>
          <p:cNvPr id="1818686462" name="Slide Number Placeholder 3"/>
          <p:cNvSpPr>
            <a:spLocks noGrp="1"/>
          </p:cNvSpPr>
          <p:nvPr>
            <p:ph type="sldNum" sz="quarter" idx="10"/>
          </p:nvPr>
        </p:nvSpPr>
        <p:spPr bwMode="auto"/>
        <p:txBody>
          <a:bodyPr/>
          <a:lstStyle/>
          <a:p>
            <a:pPr>
              <a:defRPr/>
            </a:pPr>
            <a:fld id="{7BBA65C0-AD86-9996-D605-9E712EE91DBD}"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1114248" name="Slide Image Placeholder 1"/>
          <p:cNvSpPr>
            <a:spLocks noChangeAspect="1" noGrp="1" noRot="1"/>
          </p:cNvSpPr>
          <p:nvPr>
            <p:ph type="sldImg"/>
          </p:nvPr>
        </p:nvSpPr>
        <p:spPr bwMode="auto"/>
      </p:sp>
      <p:sp>
        <p:nvSpPr>
          <p:cNvPr id="1612271182" name="Notes Placeholder 2"/>
          <p:cNvSpPr>
            <a:spLocks noGrp="1"/>
          </p:cNvSpPr>
          <p:nvPr>
            <p:ph type="body" idx="1"/>
          </p:nvPr>
        </p:nvSpPr>
        <p:spPr bwMode="auto"/>
        <p:txBody>
          <a:bodyPr/>
          <a:lstStyle/>
          <a:p>
            <a:pPr>
              <a:defRPr/>
            </a:pPr>
            <a:endParaRPr/>
          </a:p>
        </p:txBody>
      </p:sp>
      <p:sp>
        <p:nvSpPr>
          <p:cNvPr id="1282934038" name="Slide Number Placeholder 3"/>
          <p:cNvSpPr>
            <a:spLocks noGrp="1"/>
          </p:cNvSpPr>
          <p:nvPr>
            <p:ph type="sldNum" sz="quarter" idx="10"/>
          </p:nvPr>
        </p:nvSpPr>
        <p:spPr bwMode="auto"/>
        <p:txBody>
          <a:bodyPr/>
          <a:lstStyle/>
          <a:p>
            <a:pPr>
              <a:defRPr/>
            </a:pPr>
            <a:fld id="{AE7BDCE5-4269-0EB4-9919-6E81CC80B729}"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53299895" name="Slide Image Placeholder 1"/>
          <p:cNvSpPr>
            <a:spLocks noChangeAspect="1" noGrp="1" noRot="1"/>
          </p:cNvSpPr>
          <p:nvPr>
            <p:ph type="sldImg"/>
          </p:nvPr>
        </p:nvSpPr>
        <p:spPr bwMode="auto"/>
      </p:sp>
      <p:sp>
        <p:nvSpPr>
          <p:cNvPr id="1095238840" name="Notes Placeholder 2"/>
          <p:cNvSpPr>
            <a:spLocks noGrp="1"/>
          </p:cNvSpPr>
          <p:nvPr>
            <p:ph type="body" idx="1"/>
          </p:nvPr>
        </p:nvSpPr>
        <p:spPr bwMode="auto"/>
        <p:txBody>
          <a:bodyPr/>
          <a:lstStyle/>
          <a:p>
            <a:pPr>
              <a:defRPr/>
            </a:pPr>
            <a:endParaRPr/>
          </a:p>
        </p:txBody>
      </p:sp>
      <p:sp>
        <p:nvSpPr>
          <p:cNvPr id="989613902" name="Slide Number Placeholder 3"/>
          <p:cNvSpPr>
            <a:spLocks noGrp="1"/>
          </p:cNvSpPr>
          <p:nvPr>
            <p:ph type="sldNum" sz="quarter" idx="10"/>
          </p:nvPr>
        </p:nvSpPr>
        <p:spPr bwMode="auto"/>
        <p:txBody>
          <a:bodyPr/>
          <a:lstStyle/>
          <a:p>
            <a:pPr>
              <a:defRPr/>
            </a:pPr>
            <a:fld id="{C6ECADDC-D90B-29B6-F65A-EE99E0B2DCC5}"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27274560" name="Slide Image Placeholder 1"/>
          <p:cNvSpPr>
            <a:spLocks noChangeAspect="1" noGrp="1" noRot="1"/>
          </p:cNvSpPr>
          <p:nvPr>
            <p:ph type="sldImg"/>
          </p:nvPr>
        </p:nvSpPr>
        <p:spPr bwMode="auto"/>
      </p:sp>
      <p:sp>
        <p:nvSpPr>
          <p:cNvPr id="153098678" name="Notes Placeholder 2"/>
          <p:cNvSpPr>
            <a:spLocks noGrp="1"/>
          </p:cNvSpPr>
          <p:nvPr>
            <p:ph type="body" idx="1"/>
          </p:nvPr>
        </p:nvSpPr>
        <p:spPr bwMode="auto"/>
        <p:txBody>
          <a:bodyPr/>
          <a:lstStyle/>
          <a:p>
            <a:pPr>
              <a:defRPr/>
            </a:pPr>
            <a:endParaRPr/>
          </a:p>
        </p:txBody>
      </p:sp>
      <p:sp>
        <p:nvSpPr>
          <p:cNvPr id="1424599776" name="Slide Number Placeholder 3"/>
          <p:cNvSpPr>
            <a:spLocks noGrp="1"/>
          </p:cNvSpPr>
          <p:nvPr>
            <p:ph type="sldNum" sz="quarter" idx="10"/>
          </p:nvPr>
        </p:nvSpPr>
        <p:spPr bwMode="auto"/>
        <p:txBody>
          <a:bodyPr/>
          <a:lstStyle/>
          <a:p>
            <a:pPr>
              <a:defRPr/>
            </a:pPr>
            <a:fld id="{0B949F2B-B9F8-61F9-D87F-0F256D38A88D}"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47467202" name="Slide Image Placeholder 1"/>
          <p:cNvSpPr>
            <a:spLocks noChangeAspect="1" noGrp="1" noRot="1"/>
          </p:cNvSpPr>
          <p:nvPr>
            <p:ph type="sldImg"/>
          </p:nvPr>
        </p:nvSpPr>
        <p:spPr bwMode="auto"/>
      </p:sp>
      <p:sp>
        <p:nvSpPr>
          <p:cNvPr id="2021386286" name="Notes Placeholder 2"/>
          <p:cNvSpPr>
            <a:spLocks noGrp="1"/>
          </p:cNvSpPr>
          <p:nvPr>
            <p:ph type="body" idx="1"/>
          </p:nvPr>
        </p:nvSpPr>
        <p:spPr bwMode="auto"/>
        <p:txBody>
          <a:bodyPr/>
          <a:lstStyle/>
          <a:p>
            <a:pPr>
              <a:defRPr/>
            </a:pPr>
            <a:endParaRPr/>
          </a:p>
        </p:txBody>
      </p:sp>
      <p:sp>
        <p:nvSpPr>
          <p:cNvPr id="956231141" name="Slide Number Placeholder 3"/>
          <p:cNvSpPr>
            <a:spLocks noGrp="1"/>
          </p:cNvSpPr>
          <p:nvPr>
            <p:ph type="sldNum" sz="quarter" idx="10"/>
          </p:nvPr>
        </p:nvSpPr>
        <p:spPr bwMode="auto"/>
        <p:txBody>
          <a:bodyPr/>
          <a:lstStyle/>
          <a:p>
            <a:pPr>
              <a:defRPr/>
            </a:pPr>
            <a:fld id="{AEC829D1-CA25-08FB-8F9F-AD1214F831C8}"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8793125" name="Slide Image Placeholder 1"/>
          <p:cNvSpPr>
            <a:spLocks noChangeAspect="1" noGrp="1" noRot="1"/>
          </p:cNvSpPr>
          <p:nvPr>
            <p:ph type="sldImg"/>
          </p:nvPr>
        </p:nvSpPr>
        <p:spPr bwMode="auto"/>
      </p:sp>
      <p:sp>
        <p:nvSpPr>
          <p:cNvPr id="47371773" name="Notes Placeholder 2"/>
          <p:cNvSpPr>
            <a:spLocks noGrp="1"/>
          </p:cNvSpPr>
          <p:nvPr>
            <p:ph type="body" idx="1"/>
          </p:nvPr>
        </p:nvSpPr>
        <p:spPr bwMode="auto"/>
        <p:txBody>
          <a:bodyPr/>
          <a:lstStyle/>
          <a:p>
            <a:pPr>
              <a:defRPr/>
            </a:pPr>
            <a:endParaRPr/>
          </a:p>
        </p:txBody>
      </p:sp>
      <p:sp>
        <p:nvSpPr>
          <p:cNvPr id="202286660" name="Slide Number Placeholder 3"/>
          <p:cNvSpPr>
            <a:spLocks noGrp="1"/>
          </p:cNvSpPr>
          <p:nvPr>
            <p:ph type="sldNum" sz="quarter" idx="10"/>
          </p:nvPr>
        </p:nvSpPr>
        <p:spPr bwMode="auto"/>
        <p:txBody>
          <a:bodyPr/>
          <a:lstStyle/>
          <a:p>
            <a:pPr>
              <a:defRPr/>
            </a:pPr>
            <a:fld id="{B594230B-0CA2-F5BB-5556-2A432B2A90F7}"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2195837" name="Slide Image Placeholder 1"/>
          <p:cNvSpPr>
            <a:spLocks noChangeAspect="1" noGrp="1" noRot="1"/>
          </p:cNvSpPr>
          <p:nvPr>
            <p:ph type="sldImg"/>
          </p:nvPr>
        </p:nvSpPr>
        <p:spPr bwMode="auto"/>
      </p:sp>
      <p:sp>
        <p:nvSpPr>
          <p:cNvPr id="5440768" name="Notes Placeholder 2"/>
          <p:cNvSpPr>
            <a:spLocks noGrp="1"/>
          </p:cNvSpPr>
          <p:nvPr>
            <p:ph type="body" idx="1"/>
          </p:nvPr>
        </p:nvSpPr>
        <p:spPr bwMode="auto"/>
        <p:txBody>
          <a:bodyPr/>
          <a:lstStyle/>
          <a:p>
            <a:pPr>
              <a:defRPr/>
            </a:pPr>
            <a:endParaRPr/>
          </a:p>
        </p:txBody>
      </p:sp>
      <p:sp>
        <p:nvSpPr>
          <p:cNvPr id="471994774" name="Slide Number Placeholder 3"/>
          <p:cNvSpPr>
            <a:spLocks noGrp="1"/>
          </p:cNvSpPr>
          <p:nvPr>
            <p:ph type="sldNum" sz="quarter" idx="10"/>
          </p:nvPr>
        </p:nvSpPr>
        <p:spPr bwMode="auto"/>
        <p:txBody>
          <a:bodyPr/>
          <a:lstStyle/>
          <a:p>
            <a:pPr>
              <a:defRPr/>
            </a:pPr>
            <a:fld id="{4B934987-AE28-F558-3DDA-D2FA5C0B73B1}"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37631356" name="Slide Image Placeholder 1"/>
          <p:cNvSpPr>
            <a:spLocks noChangeAspect="1" noGrp="1" noRot="1"/>
          </p:cNvSpPr>
          <p:nvPr>
            <p:ph type="sldImg"/>
          </p:nvPr>
        </p:nvSpPr>
        <p:spPr bwMode="auto"/>
      </p:sp>
      <p:sp>
        <p:nvSpPr>
          <p:cNvPr id="1600135926" name="Notes Placeholder 2"/>
          <p:cNvSpPr>
            <a:spLocks noGrp="1"/>
          </p:cNvSpPr>
          <p:nvPr>
            <p:ph type="body" idx="1"/>
          </p:nvPr>
        </p:nvSpPr>
        <p:spPr bwMode="auto"/>
        <p:txBody>
          <a:bodyPr/>
          <a:lstStyle/>
          <a:p>
            <a:pPr>
              <a:defRPr/>
            </a:pPr>
            <a:endParaRPr/>
          </a:p>
        </p:txBody>
      </p:sp>
      <p:sp>
        <p:nvSpPr>
          <p:cNvPr id="1160531330" name="Slide Number Placeholder 3"/>
          <p:cNvSpPr>
            <a:spLocks noGrp="1"/>
          </p:cNvSpPr>
          <p:nvPr>
            <p:ph type="sldNum" sz="quarter" idx="10"/>
          </p:nvPr>
        </p:nvSpPr>
        <p:spPr bwMode="auto"/>
        <p:txBody>
          <a:bodyPr/>
          <a:lstStyle/>
          <a:p>
            <a:pPr>
              <a:defRPr/>
            </a:pPr>
            <a:fld id="{22CD34C1-431E-96AD-3717-A06C121D1CEA}"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1225450" name="Slide Image Placeholder 1"/>
          <p:cNvSpPr>
            <a:spLocks noChangeAspect="1" noGrp="1" noRot="1"/>
          </p:cNvSpPr>
          <p:nvPr>
            <p:ph type="sldImg"/>
          </p:nvPr>
        </p:nvSpPr>
        <p:spPr bwMode="auto"/>
      </p:sp>
      <p:sp>
        <p:nvSpPr>
          <p:cNvPr id="1959620368" name="Notes Placeholder 2"/>
          <p:cNvSpPr>
            <a:spLocks noGrp="1"/>
          </p:cNvSpPr>
          <p:nvPr>
            <p:ph type="body" idx="1"/>
          </p:nvPr>
        </p:nvSpPr>
        <p:spPr bwMode="auto"/>
        <p:txBody>
          <a:bodyPr/>
          <a:lstStyle/>
          <a:p>
            <a:pPr>
              <a:defRPr/>
            </a:pPr>
            <a:endParaRPr/>
          </a:p>
        </p:txBody>
      </p:sp>
      <p:sp>
        <p:nvSpPr>
          <p:cNvPr id="1284410468" name="Slide Number Placeholder 3"/>
          <p:cNvSpPr>
            <a:spLocks noGrp="1"/>
          </p:cNvSpPr>
          <p:nvPr>
            <p:ph type="sldNum" sz="quarter" idx="10"/>
          </p:nvPr>
        </p:nvSpPr>
        <p:spPr bwMode="auto"/>
        <p:txBody>
          <a:bodyPr/>
          <a:lstStyle/>
          <a:p>
            <a:pPr>
              <a:defRPr/>
            </a:pPr>
            <a:fld id="{F374B921-F423-8914-A6B8-D7024EB5E361}"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1302802" name="Slide Image Placeholder 1"/>
          <p:cNvSpPr>
            <a:spLocks noChangeAspect="1" noGrp="1" noRot="1"/>
          </p:cNvSpPr>
          <p:nvPr>
            <p:ph type="sldImg"/>
          </p:nvPr>
        </p:nvSpPr>
        <p:spPr bwMode="auto"/>
      </p:sp>
      <p:sp>
        <p:nvSpPr>
          <p:cNvPr id="336526919" name="Notes Placeholder 2"/>
          <p:cNvSpPr>
            <a:spLocks noGrp="1"/>
          </p:cNvSpPr>
          <p:nvPr>
            <p:ph type="body" idx="1"/>
          </p:nvPr>
        </p:nvSpPr>
        <p:spPr bwMode="auto"/>
        <p:txBody>
          <a:bodyPr/>
          <a:lstStyle/>
          <a:p>
            <a:pPr>
              <a:defRPr/>
            </a:pPr>
            <a:endParaRPr/>
          </a:p>
        </p:txBody>
      </p:sp>
      <p:sp>
        <p:nvSpPr>
          <p:cNvPr id="1561335639" name="Slide Number Placeholder 3"/>
          <p:cNvSpPr>
            <a:spLocks noGrp="1"/>
          </p:cNvSpPr>
          <p:nvPr>
            <p:ph type="sldNum" sz="quarter" idx="10"/>
          </p:nvPr>
        </p:nvSpPr>
        <p:spPr bwMode="auto"/>
        <p:txBody>
          <a:bodyPr/>
          <a:lstStyle/>
          <a:p>
            <a:pPr>
              <a:defRPr/>
            </a:pPr>
            <a:fld id="{A48D1E30-0075-A5F2-75B6-CDE235D4DDC8}"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media1.svg"/><Relationship Id="rId4"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media2.svg"/><Relationship Id="rId4"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less color">
    <p:spTree>
      <p:nvGrpSpPr>
        <p:cNvPr id="1" name=""/>
        <p:cNvGrpSpPr/>
        <p:nvPr/>
      </p:nvGrpSpPr>
      <p:grpSpPr bwMode="auto">
        <a:xfrm>
          <a:off x="0" y="0"/>
          <a:ext cx="0" cy="0"/>
          <a:chOff x="0" y="0"/>
          <a:chExt cx="0" cy="0"/>
        </a:xfrm>
      </p:grpSpPr>
      <p:sp>
        <p:nvSpPr>
          <p:cNvPr id="1845494952" name="Subtitle"/>
          <p:cNvSpPr>
            <a:spLocks noGrp="1"/>
          </p:cNvSpPr>
          <p:nvPr>
            <p:ph type="subTitle" idx="1" hasCustomPrompt="1"/>
          </p:nvPr>
        </p:nvSpPr>
        <p:spPr bwMode="auto">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1139515346" name="Title"/>
          <p:cNvSpPr>
            <a:spLocks noGrp="1"/>
          </p:cNvSpPr>
          <p:nvPr>
            <p:ph type="ctrTitle" hasCustomPrompt="1"/>
          </p:nvPr>
        </p:nvSpPr>
        <p:spPr bwMode="auto">
          <a:xfrm>
            <a:off x="479425" y="512763"/>
            <a:ext cx="11233150" cy="1732896"/>
          </a:xfrm>
          <a:prstGeom prst="rect">
            <a:avLst/>
          </a:prstGeom>
        </p:spPr>
        <p:txBody>
          <a:bodyPr anchor="t">
            <a:noAutofit/>
          </a:bodyPr>
          <a:lstStyle>
            <a:lvl1pPr algn="l">
              <a:lnSpc>
                <a:spcPct val="80000"/>
              </a:lnSpc>
              <a:defRPr sz="7000">
                <a:latin typeface="EON Office Head"/>
                <a:cs typeface="EON Office Head"/>
              </a:defRPr>
            </a:lvl1pPr>
          </a:lstStyle>
          <a:p>
            <a:pPr>
              <a:defRPr/>
            </a:pPr>
            <a:r>
              <a:rPr lang="en-GB"/>
              <a:t>Title</a:t>
            </a:r>
            <a:endParaRPr/>
          </a:p>
        </p:txBody>
      </p:sp>
      <p:pic>
        <p:nvPicPr>
          <p:cNvPr id="1285402724" name="MIO_AGENDA_IGNORE_CHAPTER_REFERENCE" descr="Schließen mit einfarbiger Füllung" hidden="1"/>
          <p:cNvPicPr>
            <a:picLocks noChangeAspect="1"/>
          </p:cNvPicPr>
          <p:nvPr userDrawn="1"/>
        </p:nvPicPr>
        <p:blipFill rotWithShape="1">
          <a:blip r:embed="rId2">
            <a:extLst>
              <a:ext uri="{96DAC541-7B7A-43D3-8B79-37D633B846F1}">
                <asvg:svgBlip xmlns:asvg="http://schemas.microsoft.com/office/drawing/2016/SVG/main" r:embed="rId3"/>
              </a:ext>
            </a:extLst>
          </a:blip>
          <a:stretch/>
        </p:blipFill>
        <p:spPr bwMode="auto">
          <a:xfrm>
            <a:off x="12012000" y="0"/>
            <a:ext cx="180000" cy="180000"/>
          </a:xfrm>
          <a:prstGeom prst="rect">
            <a:avLst/>
          </a:prstGeom>
        </p:spPr>
      </p:pic>
      <p:pic>
        <p:nvPicPr>
          <p:cNvPr id="1091932182" name="MIO_AGENDA_IGNORE_NAVIGATION" descr="Schließen mit einfarbiger Füllung" hidden="1"/>
          <p:cNvPicPr>
            <a:picLocks noChangeAspect="1"/>
          </p:cNvPicPr>
          <p:nvPr userDrawn="1"/>
        </p:nvPicPr>
        <p:blipFill rotWithShape="1">
          <a:blip r:embed="rId4"/>
          <a:stretch/>
        </p:blipFill>
        <p:spPr bwMode="auto">
          <a:xfrm>
            <a:off x="12012000" y="0"/>
            <a:ext cx="180000" cy="180000"/>
          </a:xfrm>
          <a:prstGeom prst="rect">
            <a:avLst/>
          </a:prstGeom>
        </p:spPr>
      </p:pic>
      <p:sp>
        <p:nvSpPr>
          <p:cNvPr id="994954166" name="Datumsplatzhalter 8"/>
          <p:cNvSpPr>
            <a:spLocks noGrp="1"/>
          </p:cNvSpPr>
          <p:nvPr>
            <p:ph type="dt" sz="half" idx="14"/>
          </p:nvPr>
        </p:nvSpPr>
        <p:spPr bwMode="auto">
          <a:xfrm>
            <a:off x="479375" y="6050859"/>
            <a:ext cx="5616575" cy="360000"/>
          </a:xfrm>
        </p:spPr>
        <p:txBody>
          <a:bodyPr anchor="b"/>
          <a:lstStyle>
            <a:lvl1pPr algn="l">
              <a:lnSpc>
                <a:spcPct val="100000"/>
              </a:lnSpc>
              <a:defRPr sz="2000" b="1">
                <a:solidFill>
                  <a:schemeClr val="accent1"/>
                </a:solidFill>
              </a:defRPr>
            </a:lvl1pPr>
          </a:lstStyle>
          <a:p>
            <a:pPr>
              <a:defRPr/>
            </a:pPr>
            <a:fld id="{4166F76A-4900-864D-B9F6-2488814C2A20}" type="datetime1">
              <a:rPr lang="en-GB"/>
              <a:t>26/01/2026</a:t>
            </a:fld>
            <a:endParaRPr lang="en-GB"/>
          </a:p>
        </p:txBody>
      </p:sp>
      <p:sp>
        <p:nvSpPr>
          <p:cNvPr id="1260848538" name="Grafik 11"/>
          <p:cNvSpPr>
            <a:spLocks noChangeAspect="1"/>
          </p:cNvSpPr>
          <p:nvPr userDrawn="1"/>
        </p:nvSpPr>
        <p:spPr bwMode="auto">
          <a:xfrm>
            <a:off x="9732576" y="5765508"/>
            <a:ext cx="1980000" cy="57973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rgbClr val="EA1B0A"/>
          </a:solidFill>
          <a:ln w="0" cap="flat">
            <a:noFill/>
            <a:prstDash val="solid"/>
            <a:miter/>
          </a:ln>
        </p:spPr>
        <p:txBody>
          <a:bodyPr rtlCol="0" anchor="ctr"/>
          <a:lstStyle/>
          <a:p>
            <a:pPr>
              <a:defRPr/>
            </a:pPr>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small image">
    <p:spTree>
      <p:nvGrpSpPr>
        <p:cNvPr id="1" name=""/>
        <p:cNvGrpSpPr/>
        <p:nvPr/>
      </p:nvGrpSpPr>
      <p:grpSpPr bwMode="auto">
        <a:xfrm>
          <a:off x="0" y="0"/>
          <a:ext cx="0" cy="0"/>
          <a:chOff x="0" y="0"/>
          <a:chExt cx="0" cy="0"/>
        </a:xfrm>
      </p:grpSpPr>
      <p:sp>
        <p:nvSpPr>
          <p:cNvPr id="1805632892" name="Datumsplatzhalter 2"/>
          <p:cNvSpPr>
            <a:spLocks noGrp="1"/>
          </p:cNvSpPr>
          <p:nvPr>
            <p:ph type="dt" sz="half" idx="10"/>
          </p:nvPr>
        </p:nvSpPr>
        <p:spPr bwMode="auto">
          <a:xfrm>
            <a:off x="12192000" y="6858000"/>
            <a:ext cx="0" cy="0"/>
          </a:xfrm>
        </p:spPr>
        <p:txBody>
          <a:bodyPr anchor="b"/>
          <a:lstStyle>
            <a:lvl1pPr rtl="0">
              <a:defRPr sz="100">
                <a:noFill/>
              </a:defRPr>
            </a:lvl1pPr>
          </a:lstStyle>
          <a:p>
            <a:pPr>
              <a:defRPr/>
            </a:pPr>
            <a:fld id="{800A6A20-E873-F140-AC79-822BDF254684}" type="datetime1">
              <a:rPr lang="en-GB"/>
              <a:t>26/01/2026</a:t>
            </a:fld>
            <a:endParaRPr lang="en-GB"/>
          </a:p>
        </p:txBody>
      </p:sp>
      <p:sp>
        <p:nvSpPr>
          <p:cNvPr id="890640551" name="Fußzeilenplatzhalter 3"/>
          <p:cNvSpPr>
            <a:spLocks noGrp="1"/>
          </p:cNvSpPr>
          <p:nvPr>
            <p:ph type="ftr" sz="quarter" idx="11"/>
          </p:nvPr>
        </p:nvSpPr>
        <p:spPr bwMode="auto"/>
        <p:txBody>
          <a:bodyPr/>
          <a:lstStyle/>
          <a:p>
            <a:pPr>
              <a:defRPr/>
            </a:pPr>
            <a:r>
              <a:rPr lang="en-GB"/>
              <a:t>New E.ON PowerPoint Master</a:t>
            </a:r>
            <a:endParaRPr/>
          </a:p>
        </p:txBody>
      </p:sp>
      <p:sp>
        <p:nvSpPr>
          <p:cNvPr id="40138895" name="Foliennummernplatzhalter 4"/>
          <p:cNvSpPr>
            <a:spLocks noGrp="1"/>
          </p:cNvSpPr>
          <p:nvPr>
            <p:ph type="sldNum" sz="quarter" idx="12"/>
          </p:nvPr>
        </p:nvSpPr>
        <p:spPr bwMode="auto">
          <a:xfrm>
            <a:off x="12192000" y="6858000"/>
            <a:ext cx="0" cy="0"/>
          </a:xfrm>
        </p:spPr>
        <p:txBody>
          <a:bodyPr anchor="b"/>
          <a:lstStyle>
            <a:lvl1pPr rtl="0">
              <a:defRPr sz="100">
                <a:noFill/>
              </a:defRPr>
            </a:lvl1pPr>
          </a:lstStyle>
          <a:p>
            <a:pPr>
              <a:defRPr/>
            </a:pPr>
            <a:fld id="{01FFFE70-FC19-4A94-9D10-0B3C8E890CB2}" type="slidenum">
              <a:rPr lang="en-GB"/>
              <a:t>‹#›</a:t>
            </a:fld>
            <a:endParaRPr lang="en-GB"/>
          </a:p>
        </p:txBody>
      </p:sp>
      <p:sp>
        <p:nvSpPr>
          <p:cNvPr id="1282778774" name="Image"/>
          <p:cNvSpPr>
            <a:spLocks noGrp="1"/>
          </p:cNvSpPr>
          <p:nvPr>
            <p:ph type="pic" sz="quarter" idx="15" hasCustomPrompt="1"/>
          </p:nvPr>
        </p:nvSpPr>
        <p:spPr bwMode="auto">
          <a:xfrm>
            <a:off x="6276574" y="1"/>
            <a:ext cx="5915424" cy="6858002"/>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559380769" name="Content left"/>
          <p:cNvSpPr>
            <a:spLocks noGrp="1"/>
          </p:cNvSpPr>
          <p:nvPr>
            <p:ph sz="quarter" idx="13" hasCustomPrompt="1"/>
          </p:nvPr>
        </p:nvSpPr>
        <p:spPr bwMode="auto">
          <a:xfrm>
            <a:off x="480574" y="1807199"/>
            <a:ext cx="5436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311170288" name="Title"/>
          <p:cNvSpPr>
            <a:spLocks noGrp="1"/>
          </p:cNvSpPr>
          <p:nvPr>
            <p:ph type="title" hasCustomPrompt="1"/>
          </p:nvPr>
        </p:nvSpPr>
        <p:spPr bwMode="auto">
          <a:xfrm>
            <a:off x="480000" y="512763"/>
            <a:ext cx="5436613" cy="886397"/>
          </a:xfrm>
        </p:spPr>
        <p:txBody>
          <a:bodyPr/>
          <a:lstStyle>
            <a:lvl1pPr>
              <a:defRPr>
                <a:latin typeface="+mn-lt"/>
              </a:defRPr>
            </a:lvl1pPr>
          </a:lstStyle>
          <a:p>
            <a:pPr>
              <a:defRPr/>
            </a:pPr>
            <a:r>
              <a:rPr lang="en-GB"/>
              <a:t>Heading</a:t>
            </a:r>
            <a:endParaRPr/>
          </a:p>
        </p:txBody>
      </p:sp>
      <p:pic>
        <p:nvPicPr>
          <p:cNvPr id="89450973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medium image">
    <p:spTree>
      <p:nvGrpSpPr>
        <p:cNvPr id="1" name=""/>
        <p:cNvGrpSpPr/>
        <p:nvPr/>
      </p:nvGrpSpPr>
      <p:grpSpPr bwMode="auto">
        <a:xfrm>
          <a:off x="0" y="0"/>
          <a:ext cx="0" cy="0"/>
          <a:chOff x="0" y="0"/>
          <a:chExt cx="0" cy="0"/>
        </a:xfrm>
      </p:grpSpPr>
      <p:sp>
        <p:nvSpPr>
          <p:cNvPr id="1813648633"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56503FA3-8982-0240-96EB-0717438A640D}" type="datetime1">
              <a:rPr lang="en-GB"/>
              <a:t>26/01/2026</a:t>
            </a:fld>
            <a:endParaRPr lang="en-GB"/>
          </a:p>
        </p:txBody>
      </p:sp>
      <p:sp>
        <p:nvSpPr>
          <p:cNvPr id="1668678574" name="Fußzeilenplatzhalter 3"/>
          <p:cNvSpPr>
            <a:spLocks noGrp="1"/>
          </p:cNvSpPr>
          <p:nvPr>
            <p:ph type="ftr" sz="quarter" idx="11"/>
          </p:nvPr>
        </p:nvSpPr>
        <p:spPr bwMode="auto">
          <a:xfrm>
            <a:off x="480000" y="6526211"/>
            <a:ext cx="3504000" cy="138499"/>
          </a:xfrm>
        </p:spPr>
        <p:txBody>
          <a:bodyPr/>
          <a:lstStyle/>
          <a:p>
            <a:pPr>
              <a:defRPr/>
            </a:pPr>
            <a:r>
              <a:rPr lang="en-GB"/>
              <a:t>New E.ON PowerPoint Master</a:t>
            </a:r>
            <a:endParaRPr/>
          </a:p>
        </p:txBody>
      </p:sp>
      <p:sp>
        <p:nvSpPr>
          <p:cNvPr id="1094855264"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840336507" name="Image"/>
          <p:cNvSpPr>
            <a:spLocks noGrp="1"/>
          </p:cNvSpPr>
          <p:nvPr>
            <p:ph type="pic" sz="quarter" idx="15" hasCustomPrompt="1"/>
          </p:nvPr>
        </p:nvSpPr>
        <p:spPr bwMode="auto">
          <a:xfrm>
            <a:off x="4344574" y="1"/>
            <a:ext cx="7847425" cy="6858002"/>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430923558" name="Content left"/>
          <p:cNvSpPr>
            <a:spLocks noGrp="1"/>
          </p:cNvSpPr>
          <p:nvPr>
            <p:ph sz="quarter" idx="13" hasCustomPrompt="1"/>
          </p:nvPr>
        </p:nvSpPr>
        <p:spPr bwMode="auto">
          <a:xfrm>
            <a:off x="480574" y="1807199"/>
            <a:ext cx="3528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021860257" name="Title"/>
          <p:cNvSpPr>
            <a:spLocks noGrp="1"/>
          </p:cNvSpPr>
          <p:nvPr>
            <p:ph type="title" hasCustomPrompt="1"/>
          </p:nvPr>
        </p:nvSpPr>
        <p:spPr bwMode="auto">
          <a:xfrm>
            <a:off x="480000" y="512763"/>
            <a:ext cx="3528000" cy="886397"/>
          </a:xfrm>
        </p:spPr>
        <p:txBody>
          <a:bodyPr/>
          <a:lstStyle>
            <a:lvl1pPr>
              <a:defRPr>
                <a:latin typeface="+mn-lt"/>
              </a:defRPr>
            </a:lvl1pPr>
          </a:lstStyle>
          <a:p>
            <a:pPr>
              <a:defRPr/>
            </a:pPr>
            <a:r>
              <a:rPr lang="en-GB"/>
              <a:t>Heading</a:t>
            </a:r>
            <a:endParaRPr/>
          </a:p>
        </p:txBody>
      </p:sp>
      <p:pic>
        <p:nvPicPr>
          <p:cNvPr id="893964711"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2 images">
    <p:spTree>
      <p:nvGrpSpPr>
        <p:cNvPr id="1" name=""/>
        <p:cNvGrpSpPr/>
        <p:nvPr/>
      </p:nvGrpSpPr>
      <p:grpSpPr bwMode="auto">
        <a:xfrm>
          <a:off x="0" y="0"/>
          <a:ext cx="0" cy="0"/>
          <a:chOff x="0" y="0"/>
          <a:chExt cx="0" cy="0"/>
        </a:xfrm>
      </p:grpSpPr>
      <p:sp>
        <p:nvSpPr>
          <p:cNvPr id="458621126"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A92F7AF8-436B-7E4C-B79C-9AFED39A31DF}" type="datetime1">
              <a:rPr lang="en-GB"/>
              <a:t>26/01/2026</a:t>
            </a:fld>
            <a:endParaRPr lang="en-GB"/>
          </a:p>
        </p:txBody>
      </p:sp>
      <p:sp>
        <p:nvSpPr>
          <p:cNvPr id="923915492"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929358443"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1174904132" name="Image"/>
          <p:cNvSpPr>
            <a:spLocks noGrp="1"/>
          </p:cNvSpPr>
          <p:nvPr>
            <p:ph type="pic" sz="quarter" idx="14" hasCustomPrompt="1"/>
          </p:nvPr>
        </p:nvSpPr>
        <p:spPr bwMode="auto">
          <a:xfrm>
            <a:off x="-1" y="1807198"/>
            <a:ext cx="6132514" cy="5050801"/>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581260299"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Two Images Slide</a:t>
            </a:r>
            <a:endParaRPr/>
          </a:p>
        </p:txBody>
      </p:sp>
      <p:sp>
        <p:nvSpPr>
          <p:cNvPr id="13388494" name="Image"/>
          <p:cNvSpPr>
            <a:spLocks noGrp="1"/>
          </p:cNvSpPr>
          <p:nvPr>
            <p:ph type="pic" sz="quarter" idx="15" hasCustomPrompt="1"/>
          </p:nvPr>
        </p:nvSpPr>
        <p:spPr bwMode="auto">
          <a:xfrm>
            <a:off x="6132512" y="1807198"/>
            <a:ext cx="6056175" cy="5050801"/>
          </a:xfrm>
          <a:prstGeom prst="rect">
            <a:avLst/>
          </a:prstGeom>
          <a:solidFill>
            <a:schemeClr val="bg1">
              <a:lumMod val="85000"/>
            </a:schemeClr>
          </a:solidFill>
        </p:spPr>
        <p:txBody>
          <a:bodyPr tIns="0" anchor="ctr" anchorCtr="0"/>
          <a:lstStyle>
            <a:lvl1pPr algn="ctr">
              <a:defRPr/>
            </a:lvl1pPr>
          </a:lstStyle>
          <a:p>
            <a:pPr>
              <a:defRPr/>
            </a:pPr>
            <a:r>
              <a:rPr lang="en-GB"/>
              <a:t>Insert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large image">
    <p:spTree>
      <p:nvGrpSpPr>
        <p:cNvPr id="1" name=""/>
        <p:cNvGrpSpPr/>
        <p:nvPr/>
      </p:nvGrpSpPr>
      <p:grpSpPr bwMode="auto">
        <a:xfrm>
          <a:off x="0" y="0"/>
          <a:ext cx="0" cy="0"/>
          <a:chOff x="0" y="0"/>
          <a:chExt cx="0" cy="0"/>
        </a:xfrm>
      </p:grpSpPr>
      <p:sp>
        <p:nvSpPr>
          <p:cNvPr id="1278625806"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454086B4-C1C9-5E41-95C0-A15114FD0380}" type="datetime1">
              <a:rPr lang="en-GB"/>
              <a:t>26/01/2026</a:t>
            </a:fld>
            <a:endParaRPr lang="en-GB"/>
          </a:p>
        </p:txBody>
      </p:sp>
      <p:sp>
        <p:nvSpPr>
          <p:cNvPr id="1100474482"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1699775808"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1185709134" name="Image"/>
          <p:cNvSpPr>
            <a:spLocks noGrp="1"/>
          </p:cNvSpPr>
          <p:nvPr>
            <p:ph type="pic" sz="quarter" idx="14" hasCustomPrompt="1"/>
          </p:nvPr>
        </p:nvSpPr>
        <p:spPr bwMode="auto">
          <a:xfrm>
            <a:off x="0" y="1807198"/>
            <a:ext cx="12192000" cy="5050801"/>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984903326" name="Titel 6"/>
          <p:cNvSpPr>
            <a:spLocks noGrp="1"/>
          </p:cNvSpPr>
          <p:nvPr>
            <p:ph type="title" hasCustomPrompt="1"/>
          </p:nvPr>
        </p:nvSpPr>
        <p:spPr bwMode="auto"/>
        <p:txBody>
          <a:bodyPr/>
          <a:lstStyle/>
          <a:p>
            <a:pPr>
              <a:defRPr/>
            </a:pPr>
            <a:r>
              <a:rPr lang="en-GB"/>
              <a:t>Heading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full screen image">
    <p:spTree>
      <p:nvGrpSpPr>
        <p:cNvPr id="1" name=""/>
        <p:cNvGrpSpPr/>
        <p:nvPr/>
      </p:nvGrpSpPr>
      <p:grpSpPr bwMode="auto">
        <a:xfrm>
          <a:off x="0" y="0"/>
          <a:ext cx="0" cy="0"/>
          <a:chOff x="0" y="0"/>
          <a:chExt cx="0" cy="0"/>
        </a:xfrm>
      </p:grpSpPr>
      <p:sp>
        <p:nvSpPr>
          <p:cNvPr id="2026886966" name="Image"/>
          <p:cNvSpPr>
            <a:spLocks noGrp="1"/>
          </p:cNvSpPr>
          <p:nvPr>
            <p:ph type="pic" sz="quarter" idx="14" hasCustomPrompt="1"/>
          </p:nvPr>
        </p:nvSpPr>
        <p:spPr bwMode="auto">
          <a:xfrm>
            <a:off x="0" y="0"/>
            <a:ext cx="12192000" cy="6857999"/>
          </a:xfrm>
          <a:prstGeom prst="rect">
            <a:avLst/>
          </a:prstGeom>
          <a:solidFill>
            <a:schemeClr val="bg1">
              <a:lumMod val="75000"/>
            </a:schemeClr>
          </a:solidFill>
        </p:spPr>
        <p:txBody>
          <a:bodyPr vert="horz" lIns="0" tIns="0" rIns="0" bIns="0" rtlCol="0" anchor="ctr" anchorCtr="0">
            <a:noAutofit/>
          </a:bodyPr>
          <a:lstStyle>
            <a:lvl1pPr algn="ctr">
              <a:defRPr lang="de-DE"/>
            </a:lvl1pPr>
          </a:lstStyle>
          <a:p>
            <a:pPr lvl="0" algn="ctr">
              <a:defRPr/>
            </a:pPr>
            <a:r>
              <a:rPr lang="en-GB"/>
              <a:t>Insert Picture</a:t>
            </a:r>
            <a:endParaRPr/>
          </a:p>
        </p:txBody>
      </p:sp>
      <p:sp>
        <p:nvSpPr>
          <p:cNvPr id="818589399" name="Titel 5"/>
          <p:cNvSpPr>
            <a:spLocks noGrp="1"/>
          </p:cNvSpPr>
          <p:nvPr>
            <p:ph type="title" hasCustomPrompt="1"/>
          </p:nvPr>
        </p:nvSpPr>
        <p:spPr bwMode="auto"/>
        <p:txBody>
          <a:bodyPr/>
          <a:lstStyle>
            <a:lvl1pPr>
              <a:defRPr>
                <a:solidFill>
                  <a:schemeClr val="bg1"/>
                </a:solidFill>
              </a:defRPr>
            </a:lvl1pPr>
          </a:lstStyle>
          <a:p>
            <a:pPr>
              <a:defRPr/>
            </a:pPr>
            <a:r>
              <a:rPr lang="en-GB"/>
              <a:t>Heading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Image only">
    <p:spTree>
      <p:nvGrpSpPr>
        <p:cNvPr id="1" name=""/>
        <p:cNvGrpSpPr/>
        <p:nvPr/>
      </p:nvGrpSpPr>
      <p:grpSpPr bwMode="auto">
        <a:xfrm>
          <a:off x="0" y="0"/>
          <a:ext cx="0" cy="0"/>
          <a:chOff x="0" y="0"/>
          <a:chExt cx="0" cy="0"/>
        </a:xfrm>
      </p:grpSpPr>
      <p:sp>
        <p:nvSpPr>
          <p:cNvPr id="1833616468"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162AFC14-86FA-9D4E-B7BC-74F2486D8FF3}" type="datetime1">
              <a:rPr lang="en-GB"/>
              <a:t>26/01/2026</a:t>
            </a:fld>
            <a:endParaRPr lang="en-GB"/>
          </a:p>
        </p:txBody>
      </p:sp>
      <p:sp>
        <p:nvSpPr>
          <p:cNvPr id="2107488205"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1185752546"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610677732" name="Image"/>
          <p:cNvSpPr>
            <a:spLocks noGrp="1"/>
          </p:cNvSpPr>
          <p:nvPr>
            <p:ph type="pic" sz="quarter" idx="14" hasCustomPrompt="1"/>
          </p:nvPr>
        </p:nvSpPr>
        <p:spPr bwMode="auto">
          <a:xfrm>
            <a:off x="0" y="0"/>
            <a:ext cx="12192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pic>
        <p:nvPicPr>
          <p:cNvPr id="155623460"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290873754"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Title only">
    <p:spTree>
      <p:nvGrpSpPr>
        <p:cNvPr id="1" name=""/>
        <p:cNvGrpSpPr/>
        <p:nvPr/>
      </p:nvGrpSpPr>
      <p:grpSpPr bwMode="auto">
        <a:xfrm>
          <a:off x="0" y="0"/>
          <a:ext cx="0" cy="0"/>
          <a:chOff x="0" y="0"/>
          <a:chExt cx="0" cy="0"/>
        </a:xfrm>
      </p:grpSpPr>
      <p:sp>
        <p:nvSpPr>
          <p:cNvPr id="1318505412" name="Datumsplatzhalter 2"/>
          <p:cNvSpPr>
            <a:spLocks noGrp="1"/>
          </p:cNvSpPr>
          <p:nvPr>
            <p:ph type="dt" sz="half" idx="10"/>
          </p:nvPr>
        </p:nvSpPr>
        <p:spPr bwMode="auto"/>
        <p:txBody>
          <a:bodyPr/>
          <a:lstStyle/>
          <a:p>
            <a:pPr>
              <a:defRPr/>
            </a:pPr>
            <a:fld id="{EBCBEAAC-B2AD-9E48-A8EA-4EB764E838A2}" type="datetime1">
              <a:rPr lang="en-GB"/>
              <a:t>26/01/2026</a:t>
            </a:fld>
            <a:endParaRPr lang="en-GB"/>
          </a:p>
        </p:txBody>
      </p:sp>
      <p:sp>
        <p:nvSpPr>
          <p:cNvPr id="1896015604" name="Fußzeilenplatzhalter 3"/>
          <p:cNvSpPr>
            <a:spLocks noGrp="1"/>
          </p:cNvSpPr>
          <p:nvPr>
            <p:ph type="ftr" sz="quarter" idx="11"/>
          </p:nvPr>
        </p:nvSpPr>
        <p:spPr bwMode="auto"/>
        <p:txBody>
          <a:bodyPr/>
          <a:lstStyle/>
          <a:p>
            <a:pPr>
              <a:defRPr/>
            </a:pPr>
            <a:r>
              <a:rPr lang="en-GB"/>
              <a:t>New E.ON PowerPoint Master</a:t>
            </a:r>
            <a:endParaRPr/>
          </a:p>
        </p:txBody>
      </p:sp>
      <p:sp>
        <p:nvSpPr>
          <p:cNvPr id="2112724676"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2076317985"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Title only - grey">
    <p:spTree>
      <p:nvGrpSpPr>
        <p:cNvPr id="1" name=""/>
        <p:cNvGrpSpPr/>
        <p:nvPr/>
      </p:nvGrpSpPr>
      <p:grpSpPr bwMode="auto">
        <a:xfrm>
          <a:off x="0" y="0"/>
          <a:ext cx="0" cy="0"/>
          <a:chOff x="0" y="0"/>
          <a:chExt cx="0" cy="0"/>
        </a:xfrm>
      </p:grpSpPr>
      <p:sp>
        <p:nvSpPr>
          <p:cNvPr id="1633221218" name="SHAPE background"/>
          <p:cNvSpPr/>
          <p:nvPr userDrawn="1"/>
        </p:nvSpPr>
        <p:spPr bwMode="auto">
          <a:xfrm>
            <a:off x="0" y="0"/>
            <a:ext cx="12192000"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844239697" name="Datumsplatzhalter 2"/>
          <p:cNvSpPr>
            <a:spLocks noGrp="1"/>
          </p:cNvSpPr>
          <p:nvPr>
            <p:ph type="dt" sz="half" idx="10"/>
          </p:nvPr>
        </p:nvSpPr>
        <p:spPr bwMode="auto"/>
        <p:txBody>
          <a:bodyPr/>
          <a:lstStyle/>
          <a:p>
            <a:pPr>
              <a:defRPr/>
            </a:pPr>
            <a:fld id="{FED62BF7-8CBC-9E45-BB2F-9259532D43CD}" type="datetime1">
              <a:rPr lang="en-GB"/>
              <a:t>26/01/2026</a:t>
            </a:fld>
            <a:endParaRPr lang="en-GB"/>
          </a:p>
        </p:txBody>
      </p:sp>
      <p:sp>
        <p:nvSpPr>
          <p:cNvPr id="325420712" name="Fußzeilenplatzhalter 3"/>
          <p:cNvSpPr>
            <a:spLocks noGrp="1"/>
          </p:cNvSpPr>
          <p:nvPr>
            <p:ph type="ftr" sz="quarter" idx="11"/>
          </p:nvPr>
        </p:nvSpPr>
        <p:spPr bwMode="auto"/>
        <p:txBody>
          <a:bodyPr/>
          <a:lstStyle/>
          <a:p>
            <a:pPr>
              <a:defRPr/>
            </a:pPr>
            <a:r>
              <a:rPr lang="en-GB"/>
              <a:t>New E.ON PowerPoint Master</a:t>
            </a:r>
            <a:endParaRPr/>
          </a:p>
        </p:txBody>
      </p:sp>
      <p:sp>
        <p:nvSpPr>
          <p:cNvPr id="548252745"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907091950" name="Title"/>
          <p:cNvSpPr>
            <a:spLocks noGrp="1"/>
          </p:cNvSpPr>
          <p:nvPr>
            <p:ph type="title" hasCustomPrompt="1"/>
          </p:nvPr>
        </p:nvSpPr>
        <p:spPr bwMode="auto">
          <a:xfrm>
            <a:off x="480000" y="512763"/>
            <a:ext cx="11232000" cy="886397"/>
          </a:xfrm>
        </p:spPr>
        <p:txBody>
          <a:bodyPr/>
          <a:lstStyle>
            <a:lvl1pPr>
              <a:defRPr>
                <a:solidFill>
                  <a:schemeClr val="tx1"/>
                </a:solidFill>
                <a:latin typeface="+mn-lt"/>
              </a:defRPr>
            </a:lvl1pPr>
          </a:lstStyle>
          <a:p>
            <a:pPr>
              <a:defRPr/>
            </a:pPr>
            <a:r>
              <a:rPr lang="en-GB"/>
              <a:t>Heading</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Empty">
    <p:spTree>
      <p:nvGrpSpPr>
        <p:cNvPr id="1" name=""/>
        <p:cNvGrpSpPr/>
        <p:nvPr/>
      </p:nvGrpSpPr>
      <p:grpSpPr bwMode="auto">
        <a:xfrm>
          <a:off x="0" y="0"/>
          <a:ext cx="0" cy="0"/>
          <a:chOff x="0" y="0"/>
          <a:chExt cx="0" cy="0"/>
        </a:xfrm>
      </p:grpSpPr>
      <p:sp>
        <p:nvSpPr>
          <p:cNvPr id="1903285010"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99B5F3EF-3489-EF41-92AE-C07F97C393BA}" type="datetime1">
              <a:rPr lang="en-GB"/>
              <a:t>26/01/2026</a:t>
            </a:fld>
            <a:endParaRPr lang="en-GB"/>
          </a:p>
        </p:txBody>
      </p:sp>
      <p:sp>
        <p:nvSpPr>
          <p:cNvPr id="369248094"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2061499842"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Empty with footer">
    <p:spTree>
      <p:nvGrpSpPr>
        <p:cNvPr id="1" name=""/>
        <p:cNvGrpSpPr/>
        <p:nvPr/>
      </p:nvGrpSpPr>
      <p:grpSpPr bwMode="auto">
        <a:xfrm>
          <a:off x="0" y="0"/>
          <a:ext cx="0" cy="0"/>
          <a:chOff x="0" y="0"/>
          <a:chExt cx="0" cy="0"/>
        </a:xfrm>
      </p:grpSpPr>
      <p:sp>
        <p:nvSpPr>
          <p:cNvPr id="658988572" name="Datumsplatzhalter 2"/>
          <p:cNvSpPr>
            <a:spLocks noGrp="1"/>
          </p:cNvSpPr>
          <p:nvPr>
            <p:ph type="dt" sz="half" idx="10"/>
          </p:nvPr>
        </p:nvSpPr>
        <p:spPr bwMode="auto"/>
        <p:txBody>
          <a:bodyPr/>
          <a:lstStyle/>
          <a:p>
            <a:pPr>
              <a:defRPr/>
            </a:pPr>
            <a:fld id="{4454F111-9A96-A84D-87BF-789F902DF62C}" type="datetime1">
              <a:rPr lang="en-GB"/>
              <a:t>26/01/2026</a:t>
            </a:fld>
            <a:endParaRPr lang="en-GB"/>
          </a:p>
        </p:txBody>
      </p:sp>
      <p:sp>
        <p:nvSpPr>
          <p:cNvPr id="410574766" name="Fußzeilenplatzhalter 3"/>
          <p:cNvSpPr>
            <a:spLocks noGrp="1"/>
          </p:cNvSpPr>
          <p:nvPr>
            <p:ph type="ftr" sz="quarter" idx="11"/>
          </p:nvPr>
        </p:nvSpPr>
        <p:spPr bwMode="auto"/>
        <p:txBody>
          <a:bodyPr/>
          <a:lstStyle/>
          <a:p>
            <a:pPr>
              <a:defRPr/>
            </a:pPr>
            <a:r>
              <a:rPr lang="en-GB"/>
              <a:t>New E.ON PowerPoint Master</a:t>
            </a:r>
            <a:endParaRPr/>
          </a:p>
        </p:txBody>
      </p:sp>
      <p:sp>
        <p:nvSpPr>
          <p:cNvPr id="1812176688"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with big image">
    <p:spTree>
      <p:nvGrpSpPr>
        <p:cNvPr id="1" name=""/>
        <p:cNvGrpSpPr/>
        <p:nvPr/>
      </p:nvGrpSpPr>
      <p:grpSpPr bwMode="auto">
        <a:xfrm>
          <a:off x="0" y="0"/>
          <a:ext cx="0" cy="0"/>
          <a:chOff x="0" y="0"/>
          <a:chExt cx="0" cy="0"/>
        </a:xfrm>
      </p:grpSpPr>
      <p:sp>
        <p:nvSpPr>
          <p:cNvPr id="1472812317" name="Fußzeilenplatzhalter 5"/>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2055177654" name="Foliennummernplatzhalter 6"/>
          <p:cNvSpPr>
            <a:spLocks noGrp="1"/>
          </p:cNvSpPr>
          <p:nvPr>
            <p:ph type="sldNum" sz="quarter" idx="12"/>
          </p:nvPr>
        </p:nvSpPr>
        <p:spPr bwMode="auto">
          <a:xfrm>
            <a:off x="12192000" y="6858000"/>
            <a:ext cx="0" cy="0"/>
          </a:xfrm>
        </p:spPr>
        <p:txBody>
          <a:bodyPr anchor="b"/>
          <a:lstStyle>
            <a:lvl1pPr>
              <a:defRPr sz="100">
                <a:noFill/>
              </a:defRPr>
            </a:lvl1pPr>
          </a:lstStyle>
          <a:p>
            <a:pPr>
              <a:defRPr/>
            </a:pPr>
            <a:fld id="{01FFFE70-FC19-4A94-9D10-0B3C8E890CB2}" type="slidenum">
              <a:rPr lang="en-GB"/>
              <a:t>‹#›</a:t>
            </a:fld>
            <a:endParaRPr lang="en-GB"/>
          </a:p>
        </p:txBody>
      </p:sp>
      <p:sp>
        <p:nvSpPr>
          <p:cNvPr id="803762676" name="Image"/>
          <p:cNvSpPr>
            <a:spLocks noGrp="1"/>
          </p:cNvSpPr>
          <p:nvPr>
            <p:ph type="pic" sz="quarter" idx="14" hasCustomPrompt="1"/>
          </p:nvPr>
        </p:nvSpPr>
        <p:spPr bwMode="auto">
          <a:xfrm>
            <a:off x="0" y="0"/>
            <a:ext cx="12192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sp>
        <p:nvSpPr>
          <p:cNvPr id="1589864290" name="Subtitle"/>
          <p:cNvSpPr>
            <a:spLocks noGrp="1"/>
          </p:cNvSpPr>
          <p:nvPr>
            <p:ph type="subTitle" idx="1" hasCustomPrompt="1"/>
          </p:nvPr>
        </p:nvSpPr>
        <p:spPr bwMode="auto">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614151592" name="Title"/>
          <p:cNvSpPr>
            <a:spLocks noGrp="1"/>
          </p:cNvSpPr>
          <p:nvPr>
            <p:ph type="ctrTitle" hasCustomPrompt="1"/>
          </p:nvPr>
        </p:nvSpPr>
        <p:spPr bwMode="auto">
          <a:xfrm>
            <a:off x="479425" y="512763"/>
            <a:ext cx="11233150" cy="1732896"/>
          </a:xfrm>
          <a:prstGeom prst="rect">
            <a:avLst/>
          </a:prstGeom>
        </p:spPr>
        <p:txBody>
          <a:bodyPr anchor="t">
            <a:noAutofit/>
          </a:bodyPr>
          <a:lstStyle>
            <a:lvl1pPr algn="l">
              <a:lnSpc>
                <a:spcPct val="80000"/>
              </a:lnSpc>
              <a:defRPr sz="7000">
                <a:solidFill>
                  <a:schemeClr val="bg1"/>
                </a:solidFill>
                <a:latin typeface="EON Office Head"/>
                <a:cs typeface="EON Office Head"/>
              </a:defRPr>
            </a:lvl1pPr>
          </a:lstStyle>
          <a:p>
            <a:pPr>
              <a:defRPr/>
            </a:pPr>
            <a:r>
              <a:rPr lang="en-GB"/>
              <a:t>Title</a:t>
            </a:r>
            <a:endParaRPr/>
          </a:p>
        </p:txBody>
      </p:sp>
      <p:pic>
        <p:nvPicPr>
          <p:cNvPr id="659421357"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76080562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662098661" name="Textplatzhalter 9"/>
          <p:cNvSpPr>
            <a:spLocks noChangeAspect="1" noGrp="1"/>
          </p:cNvSpPr>
          <p:nvPr>
            <p:ph type="body" sz="quarter" idx="15" hasCustomPrompt="1"/>
          </p:nvPr>
        </p:nvSpPr>
        <p:spPr bwMode="auto">
          <a:xfrm>
            <a:off x="9732576" y="5765508"/>
            <a:ext cx="1980000" cy="579730"/>
          </a:xfrm>
          <a:custGeom>
            <a:avLst/>
            <a:gdLst>
              <a:gd name="connsiteX0" fmla="*/ 754995 w 1980000"/>
              <a:gd name="connsiteY0" fmla="*/ 261609 h 579730"/>
              <a:gd name="connsiteX1" fmla="*/ 807222 w 1980000"/>
              <a:gd name="connsiteY1" fmla="*/ 297838 h 579730"/>
              <a:gd name="connsiteX2" fmla="*/ 788908 w 1980000"/>
              <a:gd name="connsiteY2" fmla="*/ 355083 h 579730"/>
              <a:gd name="connsiteX3" fmla="*/ 710034 w 1980000"/>
              <a:gd name="connsiteY3" fmla="*/ 396392 h 579730"/>
              <a:gd name="connsiteX4" fmla="*/ 656361 w 1980000"/>
              <a:gd name="connsiteY4" fmla="*/ 359438 h 579730"/>
              <a:gd name="connsiteX5" fmla="*/ 673042 w 1980000"/>
              <a:gd name="connsiteY5" fmla="*/ 307259 h 579730"/>
              <a:gd name="connsiteX6" fmla="*/ 754995 w 1980000"/>
              <a:gd name="connsiteY6" fmla="*/ 261609 h 579730"/>
              <a:gd name="connsiteX7" fmla="*/ 1119084 w 1980000"/>
              <a:gd name="connsiteY7" fmla="*/ 220299 h 579730"/>
              <a:gd name="connsiteX8" fmla="*/ 1074832 w 1980000"/>
              <a:gd name="connsiteY8" fmla="*/ 235514 h 579730"/>
              <a:gd name="connsiteX9" fmla="*/ 1016090 w 1980000"/>
              <a:gd name="connsiteY9" fmla="*/ 440599 h 579730"/>
              <a:gd name="connsiteX10" fmla="*/ 1053802 w 1980000"/>
              <a:gd name="connsiteY10" fmla="*/ 462330 h 579730"/>
              <a:gd name="connsiteX11" fmla="*/ 1098044 w 1980000"/>
              <a:gd name="connsiteY11" fmla="*/ 450746 h 579730"/>
              <a:gd name="connsiteX12" fmla="*/ 1155866 w 1980000"/>
              <a:gd name="connsiteY12" fmla="*/ 245613 h 579730"/>
              <a:gd name="connsiteX13" fmla="*/ 1119084 w 1980000"/>
              <a:gd name="connsiteY13" fmla="*/ 220299 h 579730"/>
              <a:gd name="connsiteX14" fmla="*/ 1980000 w 1980000"/>
              <a:gd name="connsiteY14" fmla="*/ 214513 h 579730"/>
              <a:gd name="connsiteX15" fmla="*/ 1980000 w 1980000"/>
              <a:gd name="connsiteY15" fmla="*/ 214514 h 579730"/>
              <a:gd name="connsiteX16" fmla="*/ 1980000 w 1980000"/>
              <a:gd name="connsiteY16" fmla="*/ 214514 h 579730"/>
              <a:gd name="connsiteX17" fmla="*/ 443864 w 1980000"/>
              <a:gd name="connsiteY17" fmla="*/ 147101 h 579730"/>
              <a:gd name="connsiteX18" fmla="*/ 248038 w 1980000"/>
              <a:gd name="connsiteY18" fmla="*/ 260876 h 579730"/>
              <a:gd name="connsiteX19" fmla="*/ 257468 w 1980000"/>
              <a:gd name="connsiteY19" fmla="*/ 268847 h 579730"/>
              <a:gd name="connsiteX20" fmla="*/ 407597 w 1980000"/>
              <a:gd name="connsiteY20" fmla="*/ 268847 h 579730"/>
              <a:gd name="connsiteX21" fmla="*/ 465614 w 1980000"/>
              <a:gd name="connsiteY21" fmla="*/ 210877 h 579730"/>
              <a:gd name="connsiteX22" fmla="*/ 443864 w 1980000"/>
              <a:gd name="connsiteY22" fmla="*/ 147101 h 579730"/>
              <a:gd name="connsiteX23" fmla="*/ 1878423 w 1980000"/>
              <a:gd name="connsiteY23" fmla="*/ 123916 h 579730"/>
              <a:gd name="connsiteX24" fmla="*/ 1960294 w 1980000"/>
              <a:gd name="connsiteY24" fmla="*/ 154404 h 579730"/>
              <a:gd name="connsiteX25" fmla="*/ 1980000 w 1980000"/>
              <a:gd name="connsiteY25" fmla="*/ 214514 h 579730"/>
              <a:gd name="connsiteX26" fmla="*/ 1976583 w 1980000"/>
              <a:gd name="connsiteY26" fmla="*/ 246216 h 579730"/>
              <a:gd name="connsiteX27" fmla="*/ 1888119 w 1980000"/>
              <a:gd name="connsiteY27" fmla="*/ 541858 h 579730"/>
              <a:gd name="connsiteX28" fmla="*/ 1842165 w 1980000"/>
              <a:gd name="connsiteY28" fmla="*/ 567409 h 579730"/>
              <a:gd name="connsiteX29" fmla="*/ 1761021 w 1980000"/>
              <a:gd name="connsiteY29" fmla="*/ 547065 h 579730"/>
              <a:gd name="connsiteX30" fmla="*/ 1756948 w 1980000"/>
              <a:gd name="connsiteY30" fmla="*/ 532500 h 579730"/>
              <a:gd name="connsiteX31" fmla="*/ 1825889 w 1980000"/>
              <a:gd name="connsiteY31" fmla="*/ 302235 h 579730"/>
              <a:gd name="connsiteX32" fmla="*/ 1802272 w 1980000"/>
              <a:gd name="connsiteY32" fmla="*/ 270298 h 579730"/>
              <a:gd name="connsiteX33" fmla="*/ 1451249 w 1980000"/>
              <a:gd name="connsiteY33" fmla="*/ 547847 h 579730"/>
              <a:gd name="connsiteX34" fmla="*/ 1399756 w 1980000"/>
              <a:gd name="connsiteY34" fmla="*/ 564508 h 579730"/>
              <a:gd name="connsiteX35" fmla="*/ 1343177 w 1980000"/>
              <a:gd name="connsiteY35" fmla="*/ 549291 h 579730"/>
              <a:gd name="connsiteX36" fmla="*/ 1336972 w 1980000"/>
              <a:gd name="connsiteY36" fmla="*/ 530371 h 579730"/>
              <a:gd name="connsiteX37" fmla="*/ 1343908 w 1980000"/>
              <a:gd name="connsiteY37" fmla="*/ 502189 h 579730"/>
              <a:gd name="connsiteX38" fmla="*/ 1467920 w 1980000"/>
              <a:gd name="connsiteY38" fmla="*/ 156523 h 579730"/>
              <a:gd name="connsiteX39" fmla="*/ 1481646 w 1980000"/>
              <a:gd name="connsiteY39" fmla="*/ 146983 h 579730"/>
              <a:gd name="connsiteX40" fmla="*/ 1522328 w 1980000"/>
              <a:gd name="connsiteY40" fmla="*/ 142753 h 579730"/>
              <a:gd name="connsiteX41" fmla="*/ 1582666 w 1980000"/>
              <a:gd name="connsiteY41" fmla="*/ 151889 h 579730"/>
              <a:gd name="connsiteX42" fmla="*/ 1582791 w 1980000"/>
              <a:gd name="connsiteY42" fmla="*/ 176826 h 579730"/>
              <a:gd name="connsiteX43" fmla="*/ 1618784 w 1980000"/>
              <a:gd name="connsiteY43" fmla="*/ 224640 h 579730"/>
              <a:gd name="connsiteX44" fmla="*/ 1878423 w 1980000"/>
              <a:gd name="connsiteY44" fmla="*/ 123916 h 579730"/>
              <a:gd name="connsiteX45" fmla="*/ 1166217 w 1980000"/>
              <a:gd name="connsiteY45" fmla="*/ 110146 h 579730"/>
              <a:gd name="connsiteX46" fmla="*/ 1352605 w 1980000"/>
              <a:gd name="connsiteY46" fmla="*/ 213774 h 579730"/>
              <a:gd name="connsiteX47" fmla="*/ 1279759 w 1980000"/>
              <a:gd name="connsiteY47" fmla="*/ 426095 h 579730"/>
              <a:gd name="connsiteX48" fmla="*/ 995050 w 1980000"/>
              <a:gd name="connsiteY48" fmla="*/ 567409 h 579730"/>
              <a:gd name="connsiteX49" fmla="*/ 818818 w 1980000"/>
              <a:gd name="connsiteY49" fmla="*/ 465953 h 579730"/>
              <a:gd name="connsiteX50" fmla="*/ 891344 w 1980000"/>
              <a:gd name="connsiteY50" fmla="*/ 257261 h 579730"/>
              <a:gd name="connsiteX51" fmla="*/ 1166217 w 1980000"/>
              <a:gd name="connsiteY51" fmla="*/ 110146 h 579730"/>
              <a:gd name="connsiteX52" fmla="*/ 508412 w 1980000"/>
              <a:gd name="connsiteY52" fmla="*/ 0 h 579730"/>
              <a:gd name="connsiteX53" fmla="*/ 625899 w 1980000"/>
              <a:gd name="connsiteY53" fmla="*/ 224640 h 579730"/>
              <a:gd name="connsiteX54" fmla="*/ 459089 w 1980000"/>
              <a:gd name="connsiteY54" fmla="*/ 379725 h 579730"/>
              <a:gd name="connsiteX55" fmla="*/ 397447 w 1980000"/>
              <a:gd name="connsiteY55" fmla="*/ 379725 h 579730"/>
              <a:gd name="connsiteX56" fmla="*/ 211772 w 1980000"/>
              <a:gd name="connsiteY56" fmla="*/ 376096 h 579730"/>
              <a:gd name="connsiteX57" fmla="*/ 194372 w 1980000"/>
              <a:gd name="connsiteY57" fmla="*/ 379725 h 579730"/>
              <a:gd name="connsiteX58" fmla="*/ 314040 w 1980000"/>
              <a:gd name="connsiteY58" fmla="*/ 484804 h 579730"/>
              <a:gd name="connsiteX59" fmla="*/ 415575 w 1980000"/>
              <a:gd name="connsiteY59" fmla="*/ 440885 h 579730"/>
              <a:gd name="connsiteX60" fmla="*/ 522912 w 1980000"/>
              <a:gd name="connsiteY60" fmla="*/ 433346 h 579730"/>
              <a:gd name="connsiteX61" fmla="*/ 623727 w 1980000"/>
              <a:gd name="connsiteY61" fmla="*/ 463057 h 579730"/>
              <a:gd name="connsiteX62" fmla="*/ 353205 w 1980000"/>
              <a:gd name="connsiteY62" fmla="*/ 579730 h 579730"/>
              <a:gd name="connsiteX63" fmla="*/ 0 w 1980000"/>
              <a:gd name="connsiteY63" fmla="*/ 357261 h 579730"/>
              <a:gd name="connsiteX64" fmla="*/ 508412 w 1980000"/>
              <a:gd name="connsiteY64" fmla="*/ 0 h 57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80000" h="579730" fill="norm" stroke="1" extrusionOk="0">
                <a:moveTo>
                  <a:pt x="754995" y="261609"/>
                </a:moveTo>
                <a:cubicBezTo>
                  <a:pt x="781939" y="261609"/>
                  <a:pt x="807222" y="272804"/>
                  <a:pt x="807222" y="297838"/>
                </a:cubicBezTo>
                <a:cubicBezTo>
                  <a:pt x="807222" y="311603"/>
                  <a:pt x="791178" y="349484"/>
                  <a:pt x="788908" y="355083"/>
                </a:cubicBezTo>
                <a:cubicBezTo>
                  <a:pt x="774485" y="390628"/>
                  <a:pt x="736660" y="396392"/>
                  <a:pt x="710034" y="396392"/>
                </a:cubicBezTo>
                <a:cubicBezTo>
                  <a:pt x="670087" y="396392"/>
                  <a:pt x="656361" y="382058"/>
                  <a:pt x="656361" y="359438"/>
                </a:cubicBezTo>
                <a:cubicBezTo>
                  <a:pt x="656361" y="341932"/>
                  <a:pt x="671098" y="311712"/>
                  <a:pt x="673042" y="307259"/>
                </a:cubicBezTo>
                <a:cubicBezTo>
                  <a:pt x="691026" y="266083"/>
                  <a:pt x="723221" y="261609"/>
                  <a:pt x="754995" y="261609"/>
                </a:cubicBezTo>
                <a:close/>
                <a:moveTo>
                  <a:pt x="1119084" y="220299"/>
                </a:moveTo>
                <a:cubicBezTo>
                  <a:pt x="1105084" y="220299"/>
                  <a:pt x="1084269" y="222477"/>
                  <a:pt x="1074832" y="235514"/>
                </a:cubicBezTo>
                <a:cubicBezTo>
                  <a:pt x="1039503" y="284389"/>
                  <a:pt x="1016090" y="406602"/>
                  <a:pt x="1016090" y="440599"/>
                </a:cubicBezTo>
                <a:cubicBezTo>
                  <a:pt x="1016090" y="463812"/>
                  <a:pt x="1032232" y="462330"/>
                  <a:pt x="1053802" y="462330"/>
                </a:cubicBezTo>
                <a:cubicBezTo>
                  <a:pt x="1066352" y="462330"/>
                  <a:pt x="1086609" y="462647"/>
                  <a:pt x="1098044" y="450746"/>
                </a:cubicBezTo>
                <a:cubicBezTo>
                  <a:pt x="1129084" y="418439"/>
                  <a:pt x="1155866" y="272043"/>
                  <a:pt x="1155866" y="245613"/>
                </a:cubicBezTo>
                <a:cubicBezTo>
                  <a:pt x="1155866" y="226818"/>
                  <a:pt x="1154511" y="220299"/>
                  <a:pt x="1119084" y="220299"/>
                </a:cubicBezTo>
                <a:close/>
                <a:moveTo>
                  <a:pt x="1980000" y="214513"/>
                </a:moveTo>
                <a:lnTo>
                  <a:pt x="1980000" y="214514"/>
                </a:lnTo>
                <a:lnTo>
                  <a:pt x="1980000" y="214514"/>
                </a:lnTo>
                <a:close/>
                <a:moveTo>
                  <a:pt x="443864" y="147101"/>
                </a:moveTo>
                <a:cubicBezTo>
                  <a:pt x="377093" y="147101"/>
                  <a:pt x="259801" y="249130"/>
                  <a:pt x="248038" y="260876"/>
                </a:cubicBezTo>
                <a:cubicBezTo>
                  <a:pt x="239334" y="269579"/>
                  <a:pt x="245844" y="268847"/>
                  <a:pt x="257468" y="268847"/>
                </a:cubicBezTo>
                <a:lnTo>
                  <a:pt x="407597" y="268847"/>
                </a:lnTo>
                <a:cubicBezTo>
                  <a:pt x="460789" y="268847"/>
                  <a:pt x="465614" y="259906"/>
                  <a:pt x="465614" y="210877"/>
                </a:cubicBezTo>
                <a:cubicBezTo>
                  <a:pt x="465614" y="184663"/>
                  <a:pt x="464377" y="147101"/>
                  <a:pt x="443864" y="147101"/>
                </a:cubicBezTo>
                <a:close/>
                <a:moveTo>
                  <a:pt x="1878423" y="123916"/>
                </a:moveTo>
                <a:cubicBezTo>
                  <a:pt x="1919866" y="123916"/>
                  <a:pt x="1945260" y="136692"/>
                  <a:pt x="1960294" y="154404"/>
                </a:cubicBezTo>
                <a:lnTo>
                  <a:pt x="1980000" y="214514"/>
                </a:lnTo>
                <a:lnTo>
                  <a:pt x="1976583" y="246216"/>
                </a:lnTo>
                <a:cubicBezTo>
                  <a:pt x="1961298" y="334541"/>
                  <a:pt x="1899449" y="512052"/>
                  <a:pt x="1888119" y="541858"/>
                </a:cubicBezTo>
                <a:cubicBezTo>
                  <a:pt x="1879605" y="564243"/>
                  <a:pt x="1863296" y="567409"/>
                  <a:pt x="1842165" y="567409"/>
                </a:cubicBezTo>
                <a:cubicBezTo>
                  <a:pt x="1803923" y="567409"/>
                  <a:pt x="1775082" y="558315"/>
                  <a:pt x="1761021" y="547065"/>
                </a:cubicBezTo>
                <a:cubicBezTo>
                  <a:pt x="1758106" y="544751"/>
                  <a:pt x="1754502" y="539781"/>
                  <a:pt x="1756948" y="532500"/>
                </a:cubicBezTo>
                <a:cubicBezTo>
                  <a:pt x="1771323" y="489691"/>
                  <a:pt x="1825889" y="335539"/>
                  <a:pt x="1825889" y="302235"/>
                </a:cubicBezTo>
                <a:cubicBezTo>
                  <a:pt x="1825889" y="284006"/>
                  <a:pt x="1820491" y="270298"/>
                  <a:pt x="1802272" y="270298"/>
                </a:cubicBezTo>
                <a:cubicBezTo>
                  <a:pt x="1691834" y="270298"/>
                  <a:pt x="1488926" y="505756"/>
                  <a:pt x="1451249" y="547847"/>
                </a:cubicBezTo>
                <a:cubicBezTo>
                  <a:pt x="1438921" y="561603"/>
                  <a:pt x="1420857" y="564508"/>
                  <a:pt x="1399756" y="564508"/>
                </a:cubicBezTo>
                <a:cubicBezTo>
                  <a:pt x="1373639" y="564508"/>
                  <a:pt x="1345824" y="550660"/>
                  <a:pt x="1343177" y="549291"/>
                </a:cubicBezTo>
                <a:cubicBezTo>
                  <a:pt x="1334919" y="545027"/>
                  <a:pt x="1334529" y="540316"/>
                  <a:pt x="1336972" y="530371"/>
                </a:cubicBezTo>
                <a:lnTo>
                  <a:pt x="1343908" y="502189"/>
                </a:lnTo>
                <a:cubicBezTo>
                  <a:pt x="1356602" y="450633"/>
                  <a:pt x="1422344" y="259892"/>
                  <a:pt x="1467920" y="156523"/>
                </a:cubicBezTo>
                <a:cubicBezTo>
                  <a:pt x="1469858" y="152154"/>
                  <a:pt x="1471749" y="148525"/>
                  <a:pt x="1481646" y="146983"/>
                </a:cubicBezTo>
                <a:cubicBezTo>
                  <a:pt x="1486243" y="146264"/>
                  <a:pt x="1501324" y="142753"/>
                  <a:pt x="1522328" y="142753"/>
                </a:cubicBezTo>
                <a:cubicBezTo>
                  <a:pt x="1537729" y="142753"/>
                  <a:pt x="1567660" y="143849"/>
                  <a:pt x="1582666" y="151889"/>
                </a:cubicBezTo>
                <a:cubicBezTo>
                  <a:pt x="1582666" y="151889"/>
                  <a:pt x="1582791" y="151666"/>
                  <a:pt x="1582791" y="176826"/>
                </a:cubicBezTo>
                <a:cubicBezTo>
                  <a:pt x="1582791" y="187692"/>
                  <a:pt x="1583979" y="224640"/>
                  <a:pt x="1618784" y="224640"/>
                </a:cubicBezTo>
                <a:cubicBezTo>
                  <a:pt x="1677520" y="224640"/>
                  <a:pt x="1784148" y="123916"/>
                  <a:pt x="1878423" y="123916"/>
                </a:cubicBezTo>
                <a:close/>
                <a:moveTo>
                  <a:pt x="1166217" y="110146"/>
                </a:moveTo>
                <a:cubicBezTo>
                  <a:pt x="1249423" y="110146"/>
                  <a:pt x="1352605" y="123197"/>
                  <a:pt x="1352605" y="213774"/>
                </a:cubicBezTo>
                <a:cubicBezTo>
                  <a:pt x="1352605" y="269565"/>
                  <a:pt x="1297473" y="392064"/>
                  <a:pt x="1279759" y="426095"/>
                </a:cubicBezTo>
                <a:cubicBezTo>
                  <a:pt x="1205698" y="568373"/>
                  <a:pt x="1106753" y="567409"/>
                  <a:pt x="995050" y="567409"/>
                </a:cubicBezTo>
                <a:cubicBezTo>
                  <a:pt x="940469" y="567409"/>
                  <a:pt x="818818" y="568039"/>
                  <a:pt x="818818" y="465953"/>
                </a:cubicBezTo>
                <a:cubicBezTo>
                  <a:pt x="818818" y="420295"/>
                  <a:pt x="858641" y="336609"/>
                  <a:pt x="891344" y="257261"/>
                </a:cubicBezTo>
                <a:cubicBezTo>
                  <a:pt x="905250" y="223517"/>
                  <a:pt x="964498" y="110146"/>
                  <a:pt x="1166217" y="110146"/>
                </a:cubicBezTo>
                <a:close/>
                <a:moveTo>
                  <a:pt x="508412" y="0"/>
                </a:moveTo>
                <a:cubicBezTo>
                  <a:pt x="611796" y="0"/>
                  <a:pt x="625899" y="164521"/>
                  <a:pt x="625899" y="224640"/>
                </a:cubicBezTo>
                <a:cubicBezTo>
                  <a:pt x="625899" y="353085"/>
                  <a:pt x="546821" y="379725"/>
                  <a:pt x="459089" y="379725"/>
                </a:cubicBezTo>
                <a:lnTo>
                  <a:pt x="397447" y="379725"/>
                </a:lnTo>
                <a:cubicBezTo>
                  <a:pt x="335838" y="379725"/>
                  <a:pt x="211772" y="376096"/>
                  <a:pt x="211772" y="376096"/>
                </a:cubicBezTo>
                <a:cubicBezTo>
                  <a:pt x="201818" y="375902"/>
                  <a:pt x="194372" y="373925"/>
                  <a:pt x="194372" y="379725"/>
                </a:cubicBezTo>
                <a:cubicBezTo>
                  <a:pt x="194372" y="421609"/>
                  <a:pt x="241793" y="484804"/>
                  <a:pt x="314040" y="484804"/>
                </a:cubicBezTo>
                <a:cubicBezTo>
                  <a:pt x="370933" y="484804"/>
                  <a:pt x="407597" y="449295"/>
                  <a:pt x="415575" y="440885"/>
                </a:cubicBezTo>
                <a:cubicBezTo>
                  <a:pt x="415575" y="440885"/>
                  <a:pt x="480945" y="433346"/>
                  <a:pt x="522912" y="433346"/>
                </a:cubicBezTo>
                <a:cubicBezTo>
                  <a:pt x="563663" y="433346"/>
                  <a:pt x="623727" y="439866"/>
                  <a:pt x="623727" y="463057"/>
                </a:cubicBezTo>
                <a:cubicBezTo>
                  <a:pt x="623727" y="508296"/>
                  <a:pt x="476623" y="579730"/>
                  <a:pt x="353205" y="579730"/>
                </a:cubicBezTo>
                <a:cubicBezTo>
                  <a:pt x="167382" y="579730"/>
                  <a:pt x="0" y="478867"/>
                  <a:pt x="0" y="357261"/>
                </a:cubicBezTo>
                <a:cubicBezTo>
                  <a:pt x="0" y="153487"/>
                  <a:pt x="393612" y="0"/>
                  <a:pt x="50841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
        <p:nvSpPr>
          <p:cNvPr id="1517158747" name="Datumsplatzhalter 5"/>
          <p:cNvSpPr>
            <a:spLocks noGrp="1"/>
          </p:cNvSpPr>
          <p:nvPr>
            <p:ph type="dt" sz="half" idx="16"/>
          </p:nvPr>
        </p:nvSpPr>
        <p:spPr bwMode="auto">
          <a:xfrm>
            <a:off x="479375" y="6050859"/>
            <a:ext cx="5616000" cy="360000"/>
          </a:xfrm>
        </p:spPr>
        <p:txBody>
          <a:bodyPr anchor="b"/>
          <a:lstStyle>
            <a:lvl1pPr algn="l">
              <a:defRPr sz="2000" b="1">
                <a:solidFill>
                  <a:schemeClr val="bg1"/>
                </a:solidFill>
              </a:defRPr>
            </a:lvl1pPr>
          </a:lstStyle>
          <a:p>
            <a:pPr>
              <a:defRPr/>
            </a:pPr>
            <a:fld id="{4166F76A-4900-864D-B9F6-2488814C2A20}" type="datetime1">
              <a:rPr lang="en-GB"/>
              <a:t>26/01/2026</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Graph/Table A">
    <p:spTree>
      <p:nvGrpSpPr>
        <p:cNvPr id="1" name=""/>
        <p:cNvGrpSpPr/>
        <p:nvPr/>
      </p:nvGrpSpPr>
      <p:grpSpPr bwMode="auto">
        <a:xfrm>
          <a:off x="0" y="0"/>
          <a:ext cx="0" cy="0"/>
          <a:chOff x="0" y="0"/>
          <a:chExt cx="0" cy="0"/>
        </a:xfrm>
      </p:grpSpPr>
      <p:sp>
        <p:nvSpPr>
          <p:cNvPr id="100332223" name="SHAPE background"/>
          <p:cNvSpPr/>
          <p:nvPr userDrawn="1"/>
        </p:nvSpPr>
        <p:spPr bwMode="auto">
          <a:xfrm>
            <a:off x="0" y="0"/>
            <a:ext cx="7824788"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1820261976" name="Datumsplatzhalter 2"/>
          <p:cNvSpPr>
            <a:spLocks noGrp="1"/>
          </p:cNvSpPr>
          <p:nvPr>
            <p:ph type="dt" sz="half" idx="10"/>
          </p:nvPr>
        </p:nvSpPr>
        <p:spPr bwMode="auto"/>
        <p:txBody>
          <a:bodyPr/>
          <a:lstStyle/>
          <a:p>
            <a:pPr>
              <a:defRPr/>
            </a:pPr>
            <a:fld id="{7C099EB4-9340-0347-AF3C-D74FCC7E080E}" type="datetime1">
              <a:rPr lang="en-GB"/>
              <a:t>26/01/2026</a:t>
            </a:fld>
            <a:endParaRPr lang="en-GB"/>
          </a:p>
        </p:txBody>
      </p:sp>
      <p:sp>
        <p:nvSpPr>
          <p:cNvPr id="1365661794" name="Fußzeilenplatzhalter 3"/>
          <p:cNvSpPr>
            <a:spLocks noGrp="1"/>
          </p:cNvSpPr>
          <p:nvPr>
            <p:ph type="ftr" sz="quarter" idx="11"/>
          </p:nvPr>
        </p:nvSpPr>
        <p:spPr bwMode="auto"/>
        <p:txBody>
          <a:bodyPr/>
          <a:lstStyle/>
          <a:p>
            <a:pPr>
              <a:defRPr/>
            </a:pPr>
            <a:r>
              <a:rPr lang="en-GB"/>
              <a:t>New E.ON PowerPoint Master</a:t>
            </a:r>
            <a:endParaRPr/>
          </a:p>
        </p:txBody>
      </p:sp>
      <p:sp>
        <p:nvSpPr>
          <p:cNvPr id="961421123"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457074982" name="Content right"/>
          <p:cNvSpPr>
            <a:spLocks noGrp="1"/>
          </p:cNvSpPr>
          <p:nvPr>
            <p:ph sz="quarter" idx="14" hasCustomPrompt="1"/>
          </p:nvPr>
        </p:nvSpPr>
        <p:spPr bwMode="auto">
          <a:xfrm>
            <a:off x="8183563" y="1807199"/>
            <a:ext cx="3529012"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81312658" name="Title"/>
          <p:cNvSpPr>
            <a:spLocks noGrp="1"/>
          </p:cNvSpPr>
          <p:nvPr>
            <p:ph type="title" hasCustomPrompt="1"/>
          </p:nvPr>
        </p:nvSpPr>
        <p:spPr bwMode="auto">
          <a:xfrm>
            <a:off x="8183563" y="512763"/>
            <a:ext cx="3528436" cy="886397"/>
          </a:xfrm>
        </p:spPr>
        <p:txBody>
          <a:bodyPr/>
          <a:lstStyle>
            <a:lvl1pPr>
              <a:defRPr>
                <a:latin typeface="+mn-lt"/>
              </a:defRPr>
            </a:lvl1pPr>
          </a:lstStyle>
          <a:p>
            <a:pPr>
              <a:defRPr/>
            </a:pPr>
            <a:r>
              <a:rPr lang="en-GB"/>
              <a:t>Heading</a:t>
            </a:r>
            <a:endParaRPr/>
          </a:p>
        </p:txBody>
      </p:sp>
      <p:sp>
        <p:nvSpPr>
          <p:cNvPr id="796161636" name="Chart Footnote/Source"/>
          <p:cNvSpPr>
            <a:spLocks noGrp="1"/>
          </p:cNvSpPr>
          <p:nvPr>
            <p:ph type="body" sz="quarter" idx="17" hasCustomPrompt="1"/>
          </p:nvPr>
        </p:nvSpPr>
        <p:spPr bwMode="auto">
          <a:xfrm>
            <a:off x="480000" y="5759167"/>
            <a:ext cx="7092375" cy="151323"/>
          </a:xfrm>
        </p:spPr>
        <p:txBody>
          <a:bodyPr anchor="b">
            <a:noAutofit/>
          </a:bodyPr>
          <a:lstStyle>
            <a:lvl1pPr>
              <a:lnSpc>
                <a:spcPct val="100000"/>
              </a:lnSpc>
              <a:spcAft>
                <a:spcPts val="0"/>
              </a:spcAft>
              <a:defRPr sz="900" b="0"/>
            </a:lvl1pPr>
          </a:lstStyle>
          <a:p>
            <a:pPr lvl="0">
              <a:defRPr/>
            </a:pPr>
            <a:r>
              <a:rPr lang="en-GB"/>
              <a:t>Footnote/Source</a:t>
            </a:r>
            <a:endParaRPr/>
          </a:p>
        </p:txBody>
      </p:sp>
      <p:sp>
        <p:nvSpPr>
          <p:cNvPr id="2061636925" name="Content left"/>
          <p:cNvSpPr>
            <a:spLocks noGrp="1"/>
          </p:cNvSpPr>
          <p:nvPr>
            <p:ph sz="quarter" idx="13" hasCustomPrompt="1"/>
          </p:nvPr>
        </p:nvSpPr>
        <p:spPr bwMode="auto">
          <a:xfrm>
            <a:off x="480573" y="1399159"/>
            <a:ext cx="7091801" cy="4262088"/>
          </a:xfrm>
        </p:spPr>
        <p:txBody>
          <a:bodyPr/>
          <a:lstStyle>
            <a:lvl1pPr>
              <a:defRPr/>
            </a:lvl1pPr>
          </a:lstStyle>
          <a:p>
            <a:pPr lvl="0">
              <a:defRPr/>
            </a:pPr>
            <a:r>
              <a:rPr lang="en-GB"/>
              <a:t>Insert graph/table</a:t>
            </a:r>
            <a:endParaRPr/>
          </a:p>
        </p:txBody>
      </p:sp>
      <p:sp>
        <p:nvSpPr>
          <p:cNvPr id="968185804" name="Chart Subtitle"/>
          <p:cNvSpPr>
            <a:spLocks noGrp="1"/>
          </p:cNvSpPr>
          <p:nvPr>
            <p:ph type="body" sz="quarter" idx="16" hasCustomPrompt="1"/>
          </p:nvPr>
        </p:nvSpPr>
        <p:spPr bwMode="auto">
          <a:xfrm>
            <a:off x="480000" y="851410"/>
            <a:ext cx="7092375" cy="302647"/>
          </a:xfrm>
        </p:spPr>
        <p:txBody>
          <a:bodyPr>
            <a:noAutofit/>
          </a:bodyPr>
          <a:lstStyle>
            <a:lvl1pPr>
              <a:defRPr b="0"/>
            </a:lvl1pPr>
          </a:lstStyle>
          <a:p>
            <a:pPr lvl="0">
              <a:defRPr/>
            </a:pPr>
            <a:r>
              <a:rPr lang="en-GB"/>
              <a:t>Unit measure</a:t>
            </a:r>
            <a:endParaRPr/>
          </a:p>
        </p:txBody>
      </p:sp>
      <p:sp>
        <p:nvSpPr>
          <p:cNvPr id="1328364783" name="Chart Title"/>
          <p:cNvSpPr>
            <a:spLocks noGrp="1"/>
          </p:cNvSpPr>
          <p:nvPr>
            <p:ph type="body" sz="quarter" idx="15" hasCustomPrompt="1"/>
          </p:nvPr>
        </p:nvSpPr>
        <p:spPr bwMode="auto">
          <a:xfrm>
            <a:off x="480000" y="512763"/>
            <a:ext cx="7092375" cy="302647"/>
          </a:xfrm>
        </p:spPr>
        <p:txBody>
          <a:bodyPr>
            <a:noAutofit/>
          </a:bodyPr>
          <a:lstStyle>
            <a:lvl1pPr>
              <a:defRPr b="1"/>
            </a:lvl1pPr>
          </a:lstStyle>
          <a:p>
            <a:pPr lvl="0">
              <a:defRPr/>
            </a:pPr>
            <a:r>
              <a:rPr lang="en-GB"/>
              <a:t>Chart title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Graph/Table B">
    <p:spTree>
      <p:nvGrpSpPr>
        <p:cNvPr id="1" name=""/>
        <p:cNvGrpSpPr/>
        <p:nvPr/>
      </p:nvGrpSpPr>
      <p:grpSpPr bwMode="auto">
        <a:xfrm>
          <a:off x="0" y="0"/>
          <a:ext cx="0" cy="0"/>
          <a:chOff x="0" y="0"/>
          <a:chExt cx="0" cy="0"/>
        </a:xfrm>
      </p:grpSpPr>
      <p:sp>
        <p:nvSpPr>
          <p:cNvPr id="128667812" name="SHAPE background"/>
          <p:cNvSpPr/>
          <p:nvPr userDrawn="1"/>
        </p:nvSpPr>
        <p:spPr bwMode="auto">
          <a:xfrm>
            <a:off x="6275388" y="0"/>
            <a:ext cx="5916612"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763717542" name="Datumsplatzhalter 2"/>
          <p:cNvSpPr>
            <a:spLocks noGrp="1"/>
          </p:cNvSpPr>
          <p:nvPr>
            <p:ph type="dt" sz="half" idx="10"/>
          </p:nvPr>
        </p:nvSpPr>
        <p:spPr bwMode="auto"/>
        <p:txBody>
          <a:bodyPr/>
          <a:lstStyle/>
          <a:p>
            <a:pPr>
              <a:defRPr/>
            </a:pPr>
            <a:fld id="{030FC8AF-567C-5F49-8E44-47B93969B66E}" type="datetime1">
              <a:rPr lang="en-GB"/>
              <a:t>26/01/2026</a:t>
            </a:fld>
            <a:endParaRPr lang="en-GB"/>
          </a:p>
        </p:txBody>
      </p:sp>
      <p:sp>
        <p:nvSpPr>
          <p:cNvPr id="1970725008" name="Fußzeilenplatzhalter 3"/>
          <p:cNvSpPr>
            <a:spLocks noGrp="1"/>
          </p:cNvSpPr>
          <p:nvPr>
            <p:ph type="ftr" sz="quarter" idx="11"/>
          </p:nvPr>
        </p:nvSpPr>
        <p:spPr bwMode="auto"/>
        <p:txBody>
          <a:bodyPr/>
          <a:lstStyle/>
          <a:p>
            <a:pPr>
              <a:defRPr/>
            </a:pPr>
            <a:r>
              <a:rPr lang="en-GB"/>
              <a:t>New E.ON PowerPoint Master</a:t>
            </a:r>
            <a:endParaRPr/>
          </a:p>
        </p:txBody>
      </p:sp>
      <p:sp>
        <p:nvSpPr>
          <p:cNvPr id="2001077110"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151509754" name="Content right"/>
          <p:cNvSpPr>
            <a:spLocks noGrp="1"/>
          </p:cNvSpPr>
          <p:nvPr>
            <p:ph sz="quarter" idx="14" hasCustomPrompt="1"/>
          </p:nvPr>
        </p:nvSpPr>
        <p:spPr bwMode="auto">
          <a:xfrm>
            <a:off x="479998" y="1807199"/>
            <a:ext cx="4968301"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779263507" name="Title"/>
          <p:cNvSpPr>
            <a:spLocks noGrp="1"/>
          </p:cNvSpPr>
          <p:nvPr>
            <p:ph type="title" hasCustomPrompt="1"/>
          </p:nvPr>
        </p:nvSpPr>
        <p:spPr bwMode="auto">
          <a:xfrm>
            <a:off x="479999" y="512763"/>
            <a:ext cx="4968300" cy="886397"/>
          </a:xfrm>
        </p:spPr>
        <p:txBody>
          <a:bodyPr/>
          <a:lstStyle>
            <a:lvl1pPr>
              <a:defRPr>
                <a:latin typeface="+mn-lt"/>
              </a:defRPr>
            </a:lvl1pPr>
          </a:lstStyle>
          <a:p>
            <a:pPr>
              <a:defRPr/>
            </a:pPr>
            <a:r>
              <a:rPr lang="en-GB"/>
              <a:t>Heading</a:t>
            </a:r>
            <a:endParaRPr/>
          </a:p>
        </p:txBody>
      </p:sp>
      <p:sp>
        <p:nvSpPr>
          <p:cNvPr id="1469927629" name="Content left"/>
          <p:cNvSpPr>
            <a:spLocks noGrp="1"/>
          </p:cNvSpPr>
          <p:nvPr>
            <p:ph sz="quarter" idx="13" hasCustomPrompt="1"/>
          </p:nvPr>
        </p:nvSpPr>
        <p:spPr bwMode="auto">
          <a:xfrm>
            <a:off x="6743700" y="512762"/>
            <a:ext cx="4968300" cy="4514278"/>
          </a:xfrm>
        </p:spPr>
        <p:txBody>
          <a:bodyPr/>
          <a:lstStyle>
            <a:lvl1pPr>
              <a:defRPr/>
            </a:lvl1pPr>
          </a:lstStyle>
          <a:p>
            <a:pPr lvl="0">
              <a:defRPr/>
            </a:pPr>
            <a:r>
              <a:rPr lang="en-GB"/>
              <a:t>Insert graph/table</a:t>
            </a:r>
            <a:endParaRPr/>
          </a:p>
        </p:txBody>
      </p:sp>
      <p:sp>
        <p:nvSpPr>
          <p:cNvPr id="602348655" name="Chart Subtitle"/>
          <p:cNvSpPr>
            <a:spLocks noGrp="1"/>
          </p:cNvSpPr>
          <p:nvPr>
            <p:ph type="body" sz="quarter" idx="16" hasCustomPrompt="1"/>
          </p:nvPr>
        </p:nvSpPr>
        <p:spPr bwMode="auto">
          <a:xfrm>
            <a:off x="6743299" y="5598356"/>
            <a:ext cx="4968702" cy="302647"/>
          </a:xfrm>
        </p:spPr>
        <p:txBody>
          <a:bodyPr>
            <a:noAutofit/>
          </a:bodyPr>
          <a:lstStyle>
            <a:lvl1pPr>
              <a:defRPr b="0"/>
            </a:lvl1pPr>
          </a:lstStyle>
          <a:p>
            <a:pPr lvl="0">
              <a:defRPr/>
            </a:pPr>
            <a:r>
              <a:rPr lang="en-GB"/>
              <a:t>Unit measure</a:t>
            </a:r>
            <a:endParaRPr/>
          </a:p>
        </p:txBody>
      </p:sp>
      <p:sp>
        <p:nvSpPr>
          <p:cNvPr id="607279620" name="Chart Title"/>
          <p:cNvSpPr>
            <a:spLocks noGrp="1"/>
          </p:cNvSpPr>
          <p:nvPr>
            <p:ph type="body" sz="quarter" idx="15" hasCustomPrompt="1"/>
          </p:nvPr>
        </p:nvSpPr>
        <p:spPr bwMode="auto">
          <a:xfrm>
            <a:off x="6743299" y="5259709"/>
            <a:ext cx="4968702" cy="302647"/>
          </a:xfrm>
        </p:spPr>
        <p:txBody>
          <a:bodyPr>
            <a:noAutofit/>
          </a:bodyPr>
          <a:lstStyle>
            <a:lvl1pPr>
              <a:defRPr b="1"/>
            </a:lvl1pPr>
          </a:lstStyle>
          <a:p>
            <a:pPr lvl="0">
              <a:defRPr/>
            </a:pPr>
            <a:r>
              <a:rPr lang="en-GB"/>
              <a:t>Chart title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p:spTree>
      <p:nvGrpSpPr>
        <p:cNvPr id="1" name=""/>
        <p:cNvGrpSpPr/>
        <p:nvPr/>
      </p:nvGrpSpPr>
      <p:grpSpPr bwMode="auto">
        <a:xfrm>
          <a:off x="0" y="0"/>
          <a:ext cx="0" cy="0"/>
          <a:chOff x="0" y="0"/>
          <a:chExt cx="0" cy="0"/>
        </a:xfrm>
      </p:grpSpPr>
      <p:sp>
        <p:nvSpPr>
          <p:cNvPr id="1744708423" name="Rectangle 6"/>
          <p:cNvSpPr/>
          <p:nvPr userDrawn="1"/>
        </p:nvSpPr>
        <p:spPr bwMode="auto">
          <a:xfrm>
            <a:off x="0" y="0"/>
            <a:ext cx="12192000" cy="6858000"/>
          </a:xfrm>
          <a:prstGeom prst="rect">
            <a:avLst/>
          </a:prstGeom>
          <a:gradFill>
            <a:gsLst>
              <a:gs pos="54000">
                <a:srgbClr val="EA1B0A"/>
              </a:gs>
              <a:gs pos="98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1963148408"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DCDB24E5-50DF-AB48-84B3-580C5F8120F5}" type="datetime1">
              <a:rPr lang="en-GB"/>
              <a:t>26/01/2026</a:t>
            </a:fld>
            <a:endParaRPr lang="en-GB"/>
          </a:p>
        </p:txBody>
      </p:sp>
      <p:sp>
        <p:nvSpPr>
          <p:cNvPr id="1303822000"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1012380743"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2007180189"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1122254478" name="Title"/>
          <p:cNvSpPr>
            <a:spLocks noGrp="1"/>
          </p:cNvSpPr>
          <p:nvPr>
            <p:ph type="title" hasCustomPrompt="1"/>
          </p:nvPr>
        </p:nvSpPr>
        <p:spPr bwMode="auto">
          <a:xfrm>
            <a:off x="479999" y="512763"/>
            <a:ext cx="11232575" cy="1809647"/>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949118836"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463452988"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1726106827" name="Text Placeholder 12"/>
          <p:cNvSpPr>
            <a:spLocks noGrp="1"/>
          </p:cNvSpPr>
          <p:nvPr>
            <p:ph type="body" sz="quarter" idx="14"/>
          </p:nvPr>
        </p:nvSpPr>
        <p:spPr bwMode="auto">
          <a:xfrm>
            <a:off x="479424" y="2331936"/>
            <a:ext cx="6444668" cy="1557151"/>
          </a:xfrm>
        </p:spPr>
        <p:txBody>
          <a:bodyPr/>
          <a:lstStyle>
            <a:lvl1pPr>
              <a:lnSpc>
                <a:spcPct val="90000"/>
              </a:lnSpc>
              <a:defRPr sz="2400">
                <a:solidFill>
                  <a:schemeClr val="bg1"/>
                </a:solidFill>
              </a:defRPr>
            </a:lvl1pPr>
          </a:lstStyle>
          <a:p>
            <a:pPr lvl="0">
              <a:defRPr/>
            </a:pPr>
            <a:r>
              <a:rPr lang="hu-HU"/>
              <a:t>Mintaszöveg szerkesztése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with large Image">
    <p:spTree>
      <p:nvGrpSpPr>
        <p:cNvPr id="1" name=""/>
        <p:cNvGrpSpPr/>
        <p:nvPr/>
      </p:nvGrpSpPr>
      <p:grpSpPr bwMode="auto">
        <a:xfrm>
          <a:off x="0" y="0"/>
          <a:ext cx="0" cy="0"/>
          <a:chOff x="0" y="0"/>
          <a:chExt cx="0" cy="0"/>
        </a:xfrm>
      </p:grpSpPr>
      <p:sp>
        <p:nvSpPr>
          <p:cNvPr id="968671651" name="Image"/>
          <p:cNvSpPr>
            <a:spLocks noGrp="1"/>
          </p:cNvSpPr>
          <p:nvPr>
            <p:ph type="pic" sz="quarter" idx="14" hasCustomPrompt="1"/>
          </p:nvPr>
        </p:nvSpPr>
        <p:spPr bwMode="auto">
          <a:xfrm>
            <a:off x="0" y="0"/>
            <a:ext cx="12192000" cy="6858000"/>
          </a:xfrm>
          <a:prstGeom prst="rect">
            <a:avLst/>
          </a:prstGeom>
          <a:solidFill>
            <a:srgbClr val="999999"/>
          </a:solidFill>
        </p:spPr>
        <p:txBody>
          <a:bodyPr tIns="3600000"/>
          <a:lstStyle>
            <a:lvl1pPr algn="ctr">
              <a:defRPr>
                <a:solidFill>
                  <a:schemeClr val="bg1"/>
                </a:solidFill>
              </a:defRPr>
            </a:lvl1pPr>
          </a:lstStyle>
          <a:p>
            <a:pPr>
              <a:defRPr/>
            </a:pPr>
            <a:r>
              <a:rPr lang="en-GB"/>
              <a:t>Insert Picture</a:t>
            </a:r>
            <a:endParaRPr/>
          </a:p>
        </p:txBody>
      </p:sp>
      <p:sp>
        <p:nvSpPr>
          <p:cNvPr id="624523006"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C2EE32AD-0752-744D-B6FE-A4C1BE5DF0E1}" type="datetime1">
              <a:rPr lang="en-GB"/>
              <a:t>26/01/2026</a:t>
            </a:fld>
            <a:endParaRPr lang="en-GB"/>
          </a:p>
        </p:txBody>
      </p:sp>
      <p:sp>
        <p:nvSpPr>
          <p:cNvPr id="368791273"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103777669"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896457531"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420082653" name="Title"/>
          <p:cNvSpPr>
            <a:spLocks noGrp="1"/>
          </p:cNvSpPr>
          <p:nvPr>
            <p:ph type="title" hasCustomPrompt="1"/>
          </p:nvPr>
        </p:nvSpPr>
        <p:spPr bwMode="auto">
          <a:xfrm>
            <a:off x="479999" y="512763"/>
            <a:ext cx="11232575" cy="1819173"/>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1337760553"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66375551"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1580720405" name="Text Placeholder 11"/>
          <p:cNvSpPr>
            <a:spLocks noGrp="1"/>
          </p:cNvSpPr>
          <p:nvPr>
            <p:ph type="body" sz="quarter" idx="15"/>
          </p:nvPr>
        </p:nvSpPr>
        <p:spPr bwMode="auto">
          <a:xfrm>
            <a:off x="479425" y="2331936"/>
            <a:ext cx="5976615" cy="1547626"/>
          </a:xfrm>
        </p:spPr>
        <p:txBody>
          <a:bodyPr/>
          <a:lstStyle>
            <a:lvl1pPr>
              <a:lnSpc>
                <a:spcPct val="90000"/>
              </a:lnSpc>
              <a:defRPr sz="2400">
                <a:solidFill>
                  <a:schemeClr val="bg1"/>
                </a:solidFill>
              </a:defRPr>
            </a:lvl1pPr>
          </a:lstStyle>
          <a:p>
            <a:pPr lvl="0">
              <a:defRPr/>
            </a:pPr>
            <a:r>
              <a:rPr lang="hu-HU"/>
              <a:t>Mintaszöveg szerkesztése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with small Image">
    <p:spTree>
      <p:nvGrpSpPr>
        <p:cNvPr id="1" name=""/>
        <p:cNvGrpSpPr/>
        <p:nvPr/>
      </p:nvGrpSpPr>
      <p:grpSpPr bwMode="auto">
        <a:xfrm>
          <a:off x="0" y="0"/>
          <a:ext cx="0" cy="0"/>
          <a:chOff x="0" y="0"/>
          <a:chExt cx="0" cy="0"/>
        </a:xfrm>
      </p:grpSpPr>
      <p:sp>
        <p:nvSpPr>
          <p:cNvPr id="1025665950" name="Rectangle 8"/>
          <p:cNvSpPr/>
          <p:nvPr userDrawn="1"/>
        </p:nvSpPr>
        <p:spPr bwMode="auto">
          <a:xfrm>
            <a:off x="0" y="-1"/>
            <a:ext cx="6275388" cy="6858000"/>
          </a:xfrm>
          <a:prstGeom prst="rect">
            <a:avLst/>
          </a:prstGeom>
          <a:gradFill>
            <a:gsLst>
              <a:gs pos="63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1493248949"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D5E0F0B2-06FB-E449-A0E9-9299E25AD56D}" type="datetime1">
              <a:rPr lang="en-GB"/>
              <a:t>26/01/2026</a:t>
            </a:fld>
            <a:endParaRPr lang="en-GB"/>
          </a:p>
        </p:txBody>
      </p:sp>
      <p:sp>
        <p:nvSpPr>
          <p:cNvPr id="85442246"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401742954"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1383336454" name="Image"/>
          <p:cNvSpPr>
            <a:spLocks noGrp="1"/>
          </p:cNvSpPr>
          <p:nvPr>
            <p:ph type="pic" sz="quarter" idx="14" hasCustomPrompt="1"/>
          </p:nvPr>
        </p:nvSpPr>
        <p:spPr bwMode="auto">
          <a:xfrm>
            <a:off x="6275388" y="0"/>
            <a:ext cx="5916612" cy="6857999"/>
          </a:xfrm>
          <a:prstGeom prst="rect">
            <a:avLst/>
          </a:prstGeom>
          <a:solidFill>
            <a:srgbClr val="999999"/>
          </a:solidFill>
        </p:spPr>
        <p:txBody>
          <a:bodyPr tIns="3600000"/>
          <a:lstStyle>
            <a:lvl1pPr algn="ctr">
              <a:defRPr>
                <a:solidFill>
                  <a:schemeClr val="bg1"/>
                </a:solidFill>
              </a:defRPr>
            </a:lvl1pPr>
          </a:lstStyle>
          <a:p>
            <a:pPr>
              <a:defRPr/>
            </a:pPr>
            <a:r>
              <a:rPr lang="en-GB"/>
              <a:t>Insert Picture</a:t>
            </a:r>
            <a:endParaRPr/>
          </a:p>
        </p:txBody>
      </p:sp>
      <p:sp>
        <p:nvSpPr>
          <p:cNvPr id="1337756650"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1719428523" name="Title"/>
          <p:cNvSpPr>
            <a:spLocks noGrp="1"/>
          </p:cNvSpPr>
          <p:nvPr>
            <p:ph type="title" hasCustomPrompt="1"/>
          </p:nvPr>
        </p:nvSpPr>
        <p:spPr bwMode="auto">
          <a:xfrm>
            <a:off x="480000" y="512763"/>
            <a:ext cx="5436613" cy="2916236"/>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1187798412"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449088300"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p:spTree>
      <p:nvGrpSpPr>
        <p:cNvPr id="1" name=""/>
        <p:cNvGrpSpPr/>
        <p:nvPr/>
      </p:nvGrpSpPr>
      <p:grpSpPr bwMode="auto">
        <a:xfrm>
          <a:off x="0" y="0"/>
          <a:ext cx="0" cy="0"/>
          <a:chOff x="0" y="0"/>
          <a:chExt cx="0" cy="0"/>
        </a:xfrm>
      </p:grpSpPr>
      <p:sp>
        <p:nvSpPr>
          <p:cNvPr id="1804870991" name="Rectangle 5"/>
          <p:cNvSpPr/>
          <p:nvPr userDrawn="1"/>
        </p:nvSpPr>
        <p:spPr bwMode="auto">
          <a:xfrm>
            <a:off x="0" y="0"/>
            <a:ext cx="12192000" cy="6858000"/>
          </a:xfrm>
          <a:prstGeom prst="rect">
            <a:avLst/>
          </a:prstGeom>
          <a:gradFill>
            <a:gsLst>
              <a:gs pos="73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226505766"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D488086D-EEA1-CF4E-B791-0B497494499F}" type="datetime1">
              <a:rPr lang="en-GB"/>
              <a:t>26/01/2026</a:t>
            </a:fld>
            <a:endParaRPr lang="en-GB"/>
          </a:p>
        </p:txBody>
      </p:sp>
      <p:sp>
        <p:nvSpPr>
          <p:cNvPr id="1066738255"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827315386"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1528618709" name="Contact information"/>
          <p:cNvSpPr>
            <a:spLocks noGrp="1"/>
          </p:cNvSpPr>
          <p:nvPr>
            <p:ph type="body" sz="quarter" idx="14" hasCustomPrompt="1"/>
          </p:nvPr>
        </p:nvSpPr>
        <p:spPr bwMode="auto">
          <a:xfrm>
            <a:off x="480000" y="3212976"/>
            <a:ext cx="5436000" cy="235385"/>
          </a:xfrm>
        </p:spPr>
        <p:txBody>
          <a:bodyPr>
            <a:noAutofit/>
          </a:bodyPr>
          <a:lstStyle>
            <a:lvl1pPr>
              <a:defRPr sz="1400">
                <a:solidFill>
                  <a:schemeClr val="bg1"/>
                </a:solidFill>
                <a:latin typeface="+mn-lt"/>
              </a:defRPr>
            </a:lvl1pPr>
          </a:lstStyle>
          <a:p>
            <a:pPr lvl="0">
              <a:defRPr/>
            </a:pPr>
            <a:r>
              <a:rPr lang="en-GB"/>
              <a:t>Edit contact Information</a:t>
            </a:r>
            <a:endParaRPr/>
          </a:p>
        </p:txBody>
      </p:sp>
      <p:sp>
        <p:nvSpPr>
          <p:cNvPr id="699388892" name="Name"/>
          <p:cNvSpPr>
            <a:spLocks noGrp="1"/>
          </p:cNvSpPr>
          <p:nvPr>
            <p:ph type="body" sz="quarter" idx="13" hasCustomPrompt="1"/>
          </p:nvPr>
        </p:nvSpPr>
        <p:spPr bwMode="auto">
          <a:xfrm>
            <a:off x="480000" y="2865600"/>
            <a:ext cx="5436000" cy="302647"/>
          </a:xfrm>
        </p:spPr>
        <p:txBody>
          <a:bodyPr>
            <a:noAutofit/>
          </a:bodyPr>
          <a:lstStyle>
            <a:lvl1pPr>
              <a:defRPr b="1">
                <a:solidFill>
                  <a:schemeClr val="bg1"/>
                </a:solidFill>
                <a:latin typeface="+mj-lt"/>
              </a:defRPr>
            </a:lvl1pPr>
          </a:lstStyle>
          <a:p>
            <a:pPr lvl="0">
              <a:defRPr/>
            </a:pPr>
            <a:r>
              <a:rPr lang="en-GB"/>
              <a:t>Edit name</a:t>
            </a:r>
            <a:endParaRPr/>
          </a:p>
        </p:txBody>
      </p:sp>
      <p:sp>
        <p:nvSpPr>
          <p:cNvPr id="129584561" name="Title"/>
          <p:cNvSpPr>
            <a:spLocks noGrp="1"/>
          </p:cNvSpPr>
          <p:nvPr>
            <p:ph type="title" hasCustomPrompt="1"/>
          </p:nvPr>
        </p:nvSpPr>
        <p:spPr bwMode="auto">
          <a:xfrm>
            <a:off x="480000" y="512764"/>
            <a:ext cx="9288001" cy="689468"/>
          </a:xfrm>
        </p:spPr>
        <p:txBody>
          <a:bodyPr>
            <a:noAutofit/>
          </a:bodyPr>
          <a:lstStyle>
            <a:lvl1pPr>
              <a:lnSpc>
                <a:spcPct val="80000"/>
              </a:lnSpc>
              <a:defRPr sz="4800">
                <a:solidFill>
                  <a:schemeClr val="bg1"/>
                </a:solidFill>
                <a:latin typeface="EON Office Head"/>
                <a:cs typeface="EON Office Head"/>
              </a:defRPr>
            </a:lvl1pPr>
          </a:lstStyle>
          <a:p>
            <a:pPr>
              <a:defRPr/>
            </a:pPr>
            <a:r>
              <a:rPr lang="en-GB"/>
              <a:t>Edit closing statement</a:t>
            </a:r>
            <a:endParaRPr/>
          </a:p>
        </p:txBody>
      </p:sp>
      <p:pic>
        <p:nvPicPr>
          <p:cNvPr id="1522515247"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274849936"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087723457"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396977713" name="Text Placeholder 15"/>
          <p:cNvSpPr>
            <a:spLocks noGrp="1"/>
          </p:cNvSpPr>
          <p:nvPr>
            <p:ph type="body" sz="quarter" idx="15"/>
          </p:nvPr>
        </p:nvSpPr>
        <p:spPr bwMode="auto">
          <a:xfrm>
            <a:off x="479425" y="1202233"/>
            <a:ext cx="9288001" cy="635639"/>
          </a:xfrm>
        </p:spPr>
        <p:txBody>
          <a:bodyPr/>
          <a:lstStyle>
            <a:lvl1pPr>
              <a:lnSpc>
                <a:spcPct val="80000"/>
              </a:lnSpc>
              <a:defRPr sz="4800">
                <a:solidFill>
                  <a:schemeClr val="bg1"/>
                </a:solidFill>
              </a:defRPr>
            </a:lvl1pPr>
          </a:lstStyle>
          <a:p>
            <a:pPr lvl="0">
              <a:defRPr/>
            </a:pPr>
            <a:r>
              <a:rPr lang="hu-HU"/>
              <a:t>Mintaszöveg szerkesztése</a:t>
            </a:r>
            <a:endParaRPr/>
          </a:p>
        </p:txBody>
      </p:sp>
      <p:sp>
        <p:nvSpPr>
          <p:cNvPr id="5066190" name="Grafik 11"/>
          <p:cNvSpPr>
            <a:spLocks noChangeAspect="1"/>
          </p:cNvSpPr>
          <p:nvPr userDrawn="1"/>
        </p:nvSpPr>
        <p:spPr bwMode="auto">
          <a:xfrm>
            <a:off x="479425" y="5863136"/>
            <a:ext cx="1646555" cy="48210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chemeClr val="bg1"/>
          </a:solidFill>
          <a:ln w="0" cap="flat">
            <a:noFill/>
            <a:prstDash val="solid"/>
            <a:miter/>
          </a:ln>
        </p:spPr>
        <p:txBody>
          <a:bodyPr rtlCol="0" anchor="ctr"/>
          <a:lstStyle/>
          <a:p>
            <a:pPr>
              <a:defRPr/>
            </a:pPr>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large Image A">
    <p:spTree>
      <p:nvGrpSpPr>
        <p:cNvPr id="1" name=""/>
        <p:cNvGrpSpPr/>
        <p:nvPr/>
      </p:nvGrpSpPr>
      <p:grpSpPr bwMode="auto">
        <a:xfrm>
          <a:off x="0" y="0"/>
          <a:ext cx="0" cy="0"/>
          <a:chOff x="0" y="0"/>
          <a:chExt cx="0" cy="0"/>
        </a:xfrm>
      </p:grpSpPr>
      <p:sp>
        <p:nvSpPr>
          <p:cNvPr id="1459879839" name="Image"/>
          <p:cNvSpPr>
            <a:spLocks noGrp="1"/>
          </p:cNvSpPr>
          <p:nvPr>
            <p:ph type="pic" sz="quarter" idx="17" hasCustomPrompt="1"/>
          </p:nvPr>
        </p:nvSpPr>
        <p:spPr bwMode="auto">
          <a:xfrm>
            <a:off x="0" y="0"/>
            <a:ext cx="12192000" cy="6858000"/>
          </a:xfrm>
          <a:prstGeom prst="rect">
            <a:avLst/>
          </a:prstGeom>
          <a:solidFill>
            <a:srgbClr val="999999"/>
          </a:solidFill>
        </p:spPr>
        <p:txBody>
          <a:bodyPr vert="horz" lIns="0" tIns="0" rIns="0" bIns="0" rtlCol="0" anchor="ctr" anchorCtr="0">
            <a:noAutofit/>
          </a:bodyPr>
          <a:lstStyle>
            <a:lvl1pPr algn="ctr">
              <a:defRPr lang="de-DE">
                <a:solidFill>
                  <a:schemeClr val="bg1"/>
                </a:solidFill>
              </a:defRPr>
            </a:lvl1pPr>
          </a:lstStyle>
          <a:p>
            <a:pPr lvl="0" algn="ctr">
              <a:defRPr/>
            </a:pPr>
            <a:r>
              <a:rPr lang="en-GB"/>
              <a:t>Insert Picture</a:t>
            </a:r>
            <a:endParaRPr/>
          </a:p>
        </p:txBody>
      </p:sp>
      <p:sp>
        <p:nvSpPr>
          <p:cNvPr id="379320597"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E1661ABF-B6C1-304A-B785-E576099AC068}" type="datetime1">
              <a:rPr lang="en-GB"/>
              <a:t>26/01/2026</a:t>
            </a:fld>
            <a:endParaRPr lang="en-GB"/>
          </a:p>
        </p:txBody>
      </p:sp>
      <p:sp>
        <p:nvSpPr>
          <p:cNvPr id="24083864"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1194314333"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583992904" name="Contact information"/>
          <p:cNvSpPr>
            <a:spLocks noGrp="1"/>
          </p:cNvSpPr>
          <p:nvPr>
            <p:ph type="body" sz="quarter" idx="14" hasCustomPrompt="1"/>
          </p:nvPr>
        </p:nvSpPr>
        <p:spPr bwMode="auto">
          <a:xfrm>
            <a:off x="480000" y="3212976"/>
            <a:ext cx="5436000" cy="235385"/>
          </a:xfrm>
        </p:spPr>
        <p:txBody>
          <a:bodyPr>
            <a:noAutofit/>
          </a:bodyPr>
          <a:lstStyle>
            <a:lvl1pPr>
              <a:defRPr sz="1400">
                <a:solidFill>
                  <a:schemeClr val="bg1"/>
                </a:solidFill>
                <a:latin typeface="+mn-lt"/>
              </a:defRPr>
            </a:lvl1pPr>
          </a:lstStyle>
          <a:p>
            <a:pPr lvl="0">
              <a:defRPr/>
            </a:pPr>
            <a:r>
              <a:rPr lang="en-GB"/>
              <a:t>Edit contact Information</a:t>
            </a:r>
            <a:endParaRPr/>
          </a:p>
        </p:txBody>
      </p:sp>
      <p:sp>
        <p:nvSpPr>
          <p:cNvPr id="1327155407" name="Name"/>
          <p:cNvSpPr>
            <a:spLocks noGrp="1"/>
          </p:cNvSpPr>
          <p:nvPr>
            <p:ph type="body" sz="quarter" idx="13" hasCustomPrompt="1"/>
          </p:nvPr>
        </p:nvSpPr>
        <p:spPr bwMode="auto">
          <a:xfrm>
            <a:off x="480000" y="2865600"/>
            <a:ext cx="5436000" cy="302647"/>
          </a:xfrm>
        </p:spPr>
        <p:txBody>
          <a:bodyPr>
            <a:noAutofit/>
          </a:bodyPr>
          <a:lstStyle>
            <a:lvl1pPr>
              <a:defRPr b="1">
                <a:solidFill>
                  <a:schemeClr val="bg1"/>
                </a:solidFill>
                <a:latin typeface="+mj-lt"/>
              </a:defRPr>
            </a:lvl1pPr>
          </a:lstStyle>
          <a:p>
            <a:pPr lvl="0">
              <a:defRPr/>
            </a:pPr>
            <a:r>
              <a:rPr lang="en-GB"/>
              <a:t>Edit name</a:t>
            </a:r>
            <a:endParaRPr/>
          </a:p>
        </p:txBody>
      </p:sp>
      <p:sp>
        <p:nvSpPr>
          <p:cNvPr id="972474321" name="Title"/>
          <p:cNvSpPr>
            <a:spLocks noGrp="1"/>
          </p:cNvSpPr>
          <p:nvPr>
            <p:ph type="title" hasCustomPrompt="1"/>
          </p:nvPr>
        </p:nvSpPr>
        <p:spPr bwMode="auto">
          <a:xfrm>
            <a:off x="480000" y="512763"/>
            <a:ext cx="11232575" cy="689470"/>
          </a:xfrm>
        </p:spPr>
        <p:txBody>
          <a:bodyPr>
            <a:noAutofit/>
          </a:bodyPr>
          <a:lstStyle>
            <a:lvl1pPr>
              <a:lnSpc>
                <a:spcPct val="80000"/>
              </a:lnSpc>
              <a:defRPr sz="4800">
                <a:solidFill>
                  <a:schemeClr val="bg1"/>
                </a:solidFill>
                <a:latin typeface="EON Office Head"/>
                <a:cs typeface="EON Office Head"/>
              </a:defRPr>
            </a:lvl1pPr>
          </a:lstStyle>
          <a:p>
            <a:pPr>
              <a:defRPr/>
            </a:pPr>
            <a:r>
              <a:rPr lang="en-GB"/>
              <a:t>Edit closing statement</a:t>
            </a:r>
            <a:endParaRPr/>
          </a:p>
        </p:txBody>
      </p:sp>
      <p:pic>
        <p:nvPicPr>
          <p:cNvPr id="1366132437"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523301078"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94513401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487686264" name="Text Placeholder 13"/>
          <p:cNvSpPr>
            <a:spLocks noGrp="1"/>
          </p:cNvSpPr>
          <p:nvPr>
            <p:ph type="body" sz="quarter" idx="16"/>
          </p:nvPr>
        </p:nvSpPr>
        <p:spPr bwMode="auto">
          <a:xfrm>
            <a:off x="479425" y="1202233"/>
            <a:ext cx="11233150" cy="679907"/>
          </a:xfrm>
        </p:spPr>
        <p:txBody>
          <a:bodyPr/>
          <a:lstStyle>
            <a:lvl1pPr>
              <a:lnSpc>
                <a:spcPct val="80000"/>
              </a:lnSpc>
              <a:spcAft>
                <a:spcPts val="0"/>
              </a:spcAft>
              <a:defRPr sz="4800">
                <a:solidFill>
                  <a:schemeClr val="bg1"/>
                </a:solidFill>
              </a:defRPr>
            </a:lvl1pPr>
          </a:lstStyle>
          <a:p>
            <a:pPr lvl="0">
              <a:defRPr/>
            </a:pPr>
            <a:r>
              <a:rPr lang="hu-HU"/>
              <a:t>Mintaszöveg szerkesztése</a:t>
            </a:r>
            <a:endParaRPr/>
          </a:p>
        </p:txBody>
      </p:sp>
      <p:sp>
        <p:nvSpPr>
          <p:cNvPr id="121484256" name="Textplatzhalter 11"/>
          <p:cNvSpPr>
            <a:spLocks noChangeAspect="1" noGrp="1"/>
          </p:cNvSpPr>
          <p:nvPr>
            <p:ph type="body" sz="quarter" idx="15" hasCustomPrompt="1"/>
          </p:nvPr>
        </p:nvSpPr>
        <p:spPr bwMode="auto">
          <a:xfrm>
            <a:off x="479426" y="5863136"/>
            <a:ext cx="1646555" cy="482100"/>
          </a:xfrm>
          <a:custGeom>
            <a:avLst/>
            <a:gdLst>
              <a:gd name="connsiteX0" fmla="*/ 627849 w 1646555"/>
              <a:gd name="connsiteY0" fmla="*/ 217553 h 482100"/>
              <a:gd name="connsiteX1" fmla="*/ 671280 w 1646555"/>
              <a:gd name="connsiteY1" fmla="*/ 247681 h 482100"/>
              <a:gd name="connsiteX2" fmla="*/ 656051 w 1646555"/>
              <a:gd name="connsiteY2" fmla="*/ 295285 h 482100"/>
              <a:gd name="connsiteX3" fmla="*/ 590460 w 1646555"/>
              <a:gd name="connsiteY3" fmla="*/ 329637 h 482100"/>
              <a:gd name="connsiteX4" fmla="*/ 545826 w 1646555"/>
              <a:gd name="connsiteY4" fmla="*/ 298907 h 482100"/>
              <a:gd name="connsiteX5" fmla="*/ 559697 w 1646555"/>
              <a:gd name="connsiteY5" fmla="*/ 255515 h 482100"/>
              <a:gd name="connsiteX6" fmla="*/ 627849 w 1646555"/>
              <a:gd name="connsiteY6" fmla="*/ 217553 h 482100"/>
              <a:gd name="connsiteX7" fmla="*/ 930623 w 1646555"/>
              <a:gd name="connsiteY7" fmla="*/ 183200 h 482100"/>
              <a:gd name="connsiteX8" fmla="*/ 893824 w 1646555"/>
              <a:gd name="connsiteY8" fmla="*/ 195852 h 482100"/>
              <a:gd name="connsiteX9" fmla="*/ 844974 w 1646555"/>
              <a:gd name="connsiteY9" fmla="*/ 366400 h 482100"/>
              <a:gd name="connsiteX10" fmla="*/ 876335 w 1646555"/>
              <a:gd name="connsiteY10" fmla="*/ 384471 h 482100"/>
              <a:gd name="connsiteX11" fmla="*/ 913126 w 1646555"/>
              <a:gd name="connsiteY11" fmla="*/ 374837 h 482100"/>
              <a:gd name="connsiteX12" fmla="*/ 961211 w 1646555"/>
              <a:gd name="connsiteY12" fmla="*/ 204250 h 482100"/>
              <a:gd name="connsiteX13" fmla="*/ 930623 w 1646555"/>
              <a:gd name="connsiteY13" fmla="*/ 183200 h 482100"/>
              <a:gd name="connsiteX14" fmla="*/ 369115 w 1646555"/>
              <a:gd name="connsiteY14" fmla="*/ 122329 h 482100"/>
              <a:gd name="connsiteX15" fmla="*/ 206267 w 1646555"/>
              <a:gd name="connsiteY15" fmla="*/ 216943 h 482100"/>
              <a:gd name="connsiteX16" fmla="*/ 214108 w 1646555"/>
              <a:gd name="connsiteY16" fmla="*/ 223571 h 482100"/>
              <a:gd name="connsiteX17" fmla="*/ 338955 w 1646555"/>
              <a:gd name="connsiteY17" fmla="*/ 223571 h 482100"/>
              <a:gd name="connsiteX18" fmla="*/ 387201 w 1646555"/>
              <a:gd name="connsiteY18" fmla="*/ 175364 h 482100"/>
              <a:gd name="connsiteX19" fmla="*/ 369115 w 1646555"/>
              <a:gd name="connsiteY19" fmla="*/ 122329 h 482100"/>
              <a:gd name="connsiteX20" fmla="*/ 1562084 w 1646555"/>
              <a:gd name="connsiteY20" fmla="*/ 103048 h 482100"/>
              <a:gd name="connsiteX21" fmla="*/ 1646555 w 1646555"/>
              <a:gd name="connsiteY21" fmla="*/ 178388 h 482100"/>
              <a:gd name="connsiteX22" fmla="*/ 1570147 w 1646555"/>
              <a:gd name="connsiteY22" fmla="*/ 450606 h 482100"/>
              <a:gd name="connsiteX23" fmla="*/ 1531932 w 1646555"/>
              <a:gd name="connsiteY23" fmla="*/ 471854 h 482100"/>
              <a:gd name="connsiteX24" fmla="*/ 1464454 w 1646555"/>
              <a:gd name="connsiteY24" fmla="*/ 454936 h 482100"/>
              <a:gd name="connsiteX25" fmla="*/ 1461067 w 1646555"/>
              <a:gd name="connsiteY25" fmla="*/ 442824 h 482100"/>
              <a:gd name="connsiteX26" fmla="*/ 1518397 w 1646555"/>
              <a:gd name="connsiteY26" fmla="*/ 251337 h 482100"/>
              <a:gd name="connsiteX27" fmla="*/ 1498758 w 1646555"/>
              <a:gd name="connsiteY27" fmla="*/ 224779 h 482100"/>
              <a:gd name="connsiteX28" fmla="*/ 1206849 w 1646555"/>
              <a:gd name="connsiteY28" fmla="*/ 455586 h 482100"/>
              <a:gd name="connsiteX29" fmla="*/ 1164028 w 1646555"/>
              <a:gd name="connsiteY29" fmla="*/ 469441 h 482100"/>
              <a:gd name="connsiteX30" fmla="*/ 1116977 w 1646555"/>
              <a:gd name="connsiteY30" fmla="*/ 456788 h 482100"/>
              <a:gd name="connsiteX31" fmla="*/ 1111817 w 1646555"/>
              <a:gd name="connsiteY31" fmla="*/ 441053 h 482100"/>
              <a:gd name="connsiteX32" fmla="*/ 1117585 w 1646555"/>
              <a:gd name="connsiteY32" fmla="*/ 417617 h 482100"/>
              <a:gd name="connsiteX33" fmla="*/ 1220713 w 1646555"/>
              <a:gd name="connsiteY33" fmla="*/ 130164 h 482100"/>
              <a:gd name="connsiteX34" fmla="*/ 1232127 w 1646555"/>
              <a:gd name="connsiteY34" fmla="*/ 122230 h 482100"/>
              <a:gd name="connsiteX35" fmla="*/ 1265958 w 1646555"/>
              <a:gd name="connsiteY35" fmla="*/ 118713 h 482100"/>
              <a:gd name="connsiteX36" fmla="*/ 1316135 w 1646555"/>
              <a:gd name="connsiteY36" fmla="*/ 126310 h 482100"/>
              <a:gd name="connsiteX37" fmla="*/ 1316238 w 1646555"/>
              <a:gd name="connsiteY37" fmla="*/ 147047 h 482100"/>
              <a:gd name="connsiteX38" fmla="*/ 1346170 w 1646555"/>
              <a:gd name="connsiteY38" fmla="*/ 186810 h 482100"/>
              <a:gd name="connsiteX39" fmla="*/ 1562084 w 1646555"/>
              <a:gd name="connsiteY39" fmla="*/ 103048 h 482100"/>
              <a:gd name="connsiteX40" fmla="*/ 969818 w 1646555"/>
              <a:gd name="connsiteY40" fmla="*/ 91597 h 482100"/>
              <a:gd name="connsiteX41" fmla="*/ 1124818 w 1646555"/>
              <a:gd name="connsiteY41" fmla="*/ 177773 h 482100"/>
              <a:gd name="connsiteX42" fmla="*/ 1064240 w 1646555"/>
              <a:gd name="connsiteY42" fmla="*/ 354338 h 482100"/>
              <a:gd name="connsiteX43" fmla="*/ 827478 w 1646555"/>
              <a:gd name="connsiteY43" fmla="*/ 471854 h 482100"/>
              <a:gd name="connsiteX44" fmla="*/ 680924 w 1646555"/>
              <a:gd name="connsiteY44" fmla="*/ 387484 h 482100"/>
              <a:gd name="connsiteX45" fmla="*/ 741236 w 1646555"/>
              <a:gd name="connsiteY45" fmla="*/ 213937 h 482100"/>
              <a:gd name="connsiteX46" fmla="*/ 969818 w 1646555"/>
              <a:gd name="connsiteY46" fmla="*/ 91597 h 482100"/>
              <a:gd name="connsiteX47" fmla="*/ 422792 w 1646555"/>
              <a:gd name="connsiteY47" fmla="*/ 0 h 482100"/>
              <a:gd name="connsiteX48" fmla="*/ 520494 w 1646555"/>
              <a:gd name="connsiteY48" fmla="*/ 186810 h 482100"/>
              <a:gd name="connsiteX49" fmla="*/ 381775 w 1646555"/>
              <a:gd name="connsiteY49" fmla="*/ 315777 h 482100"/>
              <a:gd name="connsiteX50" fmla="*/ 330514 w 1646555"/>
              <a:gd name="connsiteY50" fmla="*/ 315777 h 482100"/>
              <a:gd name="connsiteX51" fmla="*/ 176108 w 1646555"/>
              <a:gd name="connsiteY51" fmla="*/ 312760 h 482100"/>
              <a:gd name="connsiteX52" fmla="*/ 161639 w 1646555"/>
              <a:gd name="connsiteY52" fmla="*/ 315777 h 482100"/>
              <a:gd name="connsiteX53" fmla="*/ 261154 w 1646555"/>
              <a:gd name="connsiteY53" fmla="*/ 403160 h 482100"/>
              <a:gd name="connsiteX54" fmla="*/ 345589 w 1646555"/>
              <a:gd name="connsiteY54" fmla="*/ 366638 h 482100"/>
              <a:gd name="connsiteX55" fmla="*/ 434850 w 1646555"/>
              <a:gd name="connsiteY55" fmla="*/ 360368 h 482100"/>
              <a:gd name="connsiteX56" fmla="*/ 518688 w 1646555"/>
              <a:gd name="connsiteY56" fmla="*/ 385076 h 482100"/>
              <a:gd name="connsiteX57" fmla="*/ 293723 w 1646555"/>
              <a:gd name="connsiteY57" fmla="*/ 482100 h 482100"/>
              <a:gd name="connsiteX58" fmla="*/ 0 w 1646555"/>
              <a:gd name="connsiteY58" fmla="*/ 297096 h 482100"/>
              <a:gd name="connsiteX59" fmla="*/ 422792 w 1646555"/>
              <a:gd name="connsiteY59" fmla="*/ 0 h 48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6555" h="482100" fill="norm" stroke="1" extrusionOk="0">
                <a:moveTo>
                  <a:pt x="627849" y="217553"/>
                </a:moveTo>
                <a:cubicBezTo>
                  <a:pt x="650255" y="217553"/>
                  <a:pt x="671280" y="226862"/>
                  <a:pt x="671280" y="247681"/>
                </a:cubicBezTo>
                <a:cubicBezTo>
                  <a:pt x="671280" y="259127"/>
                  <a:pt x="657938" y="290629"/>
                  <a:pt x="656051" y="295285"/>
                </a:cubicBezTo>
                <a:cubicBezTo>
                  <a:pt x="644056" y="324844"/>
                  <a:pt x="612602" y="329637"/>
                  <a:pt x="590460" y="329637"/>
                </a:cubicBezTo>
                <a:cubicBezTo>
                  <a:pt x="557240" y="329637"/>
                  <a:pt x="545826" y="317717"/>
                  <a:pt x="545826" y="298907"/>
                </a:cubicBezTo>
                <a:cubicBezTo>
                  <a:pt x="545826" y="284348"/>
                  <a:pt x="558081" y="259218"/>
                  <a:pt x="559697" y="255515"/>
                </a:cubicBezTo>
                <a:cubicBezTo>
                  <a:pt x="574653" y="221273"/>
                  <a:pt x="601426" y="217553"/>
                  <a:pt x="627849" y="217553"/>
                </a:cubicBezTo>
                <a:close/>
                <a:moveTo>
                  <a:pt x="930623" y="183200"/>
                </a:moveTo>
                <a:cubicBezTo>
                  <a:pt x="918980" y="183200"/>
                  <a:pt x="901671" y="185010"/>
                  <a:pt x="893824" y="195852"/>
                </a:cubicBezTo>
                <a:cubicBezTo>
                  <a:pt x="864444" y="236497"/>
                  <a:pt x="844974" y="338128"/>
                  <a:pt x="844974" y="366400"/>
                </a:cubicBezTo>
                <a:cubicBezTo>
                  <a:pt x="844974" y="385703"/>
                  <a:pt x="858397" y="384471"/>
                  <a:pt x="876335" y="384471"/>
                </a:cubicBezTo>
                <a:cubicBezTo>
                  <a:pt x="886771" y="384471"/>
                  <a:pt x="903617" y="384734"/>
                  <a:pt x="913126" y="374837"/>
                </a:cubicBezTo>
                <a:cubicBezTo>
                  <a:pt x="938939" y="347972"/>
                  <a:pt x="961211" y="226230"/>
                  <a:pt x="961211" y="204250"/>
                </a:cubicBezTo>
                <a:cubicBezTo>
                  <a:pt x="961211" y="188620"/>
                  <a:pt x="960084" y="183200"/>
                  <a:pt x="930623" y="183200"/>
                </a:cubicBezTo>
                <a:close/>
                <a:moveTo>
                  <a:pt x="369115" y="122329"/>
                </a:moveTo>
                <a:cubicBezTo>
                  <a:pt x="313588" y="122329"/>
                  <a:pt x="216049" y="207175"/>
                  <a:pt x="206267" y="216943"/>
                </a:cubicBezTo>
                <a:cubicBezTo>
                  <a:pt x="199029" y="224181"/>
                  <a:pt x="204443" y="223571"/>
                  <a:pt x="214108" y="223571"/>
                </a:cubicBezTo>
                <a:lnTo>
                  <a:pt x="338955" y="223571"/>
                </a:lnTo>
                <a:cubicBezTo>
                  <a:pt x="383189" y="223571"/>
                  <a:pt x="387201" y="216137"/>
                  <a:pt x="387201" y="175364"/>
                </a:cubicBezTo>
                <a:cubicBezTo>
                  <a:pt x="387201" y="153565"/>
                  <a:pt x="386173" y="122329"/>
                  <a:pt x="369115" y="122329"/>
                </a:cubicBezTo>
                <a:close/>
                <a:moveTo>
                  <a:pt x="1562084" y="103048"/>
                </a:moveTo>
                <a:cubicBezTo>
                  <a:pt x="1631012" y="103048"/>
                  <a:pt x="1646555" y="145544"/>
                  <a:pt x="1646555" y="178388"/>
                </a:cubicBezTo>
                <a:cubicBezTo>
                  <a:pt x="1646555" y="233519"/>
                  <a:pt x="1580916" y="422278"/>
                  <a:pt x="1570147" y="450606"/>
                </a:cubicBezTo>
                <a:cubicBezTo>
                  <a:pt x="1563067" y="469221"/>
                  <a:pt x="1549505" y="471854"/>
                  <a:pt x="1531932" y="471854"/>
                </a:cubicBezTo>
                <a:cubicBezTo>
                  <a:pt x="1500131" y="471854"/>
                  <a:pt x="1476147" y="464292"/>
                  <a:pt x="1464454" y="454936"/>
                </a:cubicBezTo>
                <a:cubicBezTo>
                  <a:pt x="1462029" y="453011"/>
                  <a:pt x="1459033" y="448879"/>
                  <a:pt x="1461067" y="442824"/>
                </a:cubicBezTo>
                <a:cubicBezTo>
                  <a:pt x="1473021" y="407224"/>
                  <a:pt x="1518397" y="279032"/>
                  <a:pt x="1518397" y="251337"/>
                </a:cubicBezTo>
                <a:cubicBezTo>
                  <a:pt x="1518397" y="236177"/>
                  <a:pt x="1513909" y="224779"/>
                  <a:pt x="1498758" y="224779"/>
                </a:cubicBezTo>
                <a:cubicBezTo>
                  <a:pt x="1406918" y="224779"/>
                  <a:pt x="1238182" y="420584"/>
                  <a:pt x="1206849" y="455586"/>
                </a:cubicBezTo>
                <a:cubicBezTo>
                  <a:pt x="1196597" y="467026"/>
                  <a:pt x="1181575" y="469441"/>
                  <a:pt x="1164028" y="469441"/>
                </a:cubicBezTo>
                <a:cubicBezTo>
                  <a:pt x="1142309" y="469441"/>
                  <a:pt x="1119179" y="457926"/>
                  <a:pt x="1116977" y="456788"/>
                </a:cubicBezTo>
                <a:cubicBezTo>
                  <a:pt x="1110110" y="453242"/>
                  <a:pt x="1109786" y="449324"/>
                  <a:pt x="1111817" y="441053"/>
                </a:cubicBezTo>
                <a:lnTo>
                  <a:pt x="1117585" y="417617"/>
                </a:lnTo>
                <a:cubicBezTo>
                  <a:pt x="1128141" y="374744"/>
                  <a:pt x="1182812" y="216125"/>
                  <a:pt x="1220713" y="130164"/>
                </a:cubicBezTo>
                <a:cubicBezTo>
                  <a:pt x="1222324" y="126530"/>
                  <a:pt x="1223897" y="123513"/>
                  <a:pt x="1232127" y="122230"/>
                </a:cubicBezTo>
                <a:cubicBezTo>
                  <a:pt x="1235950" y="121632"/>
                  <a:pt x="1248492" y="118713"/>
                  <a:pt x="1265958" y="118713"/>
                </a:cubicBezTo>
                <a:cubicBezTo>
                  <a:pt x="1278765" y="118713"/>
                  <a:pt x="1303656" y="119624"/>
                  <a:pt x="1316135" y="126310"/>
                </a:cubicBezTo>
                <a:cubicBezTo>
                  <a:pt x="1316135" y="126310"/>
                  <a:pt x="1316238" y="126124"/>
                  <a:pt x="1316238" y="147047"/>
                </a:cubicBezTo>
                <a:cubicBezTo>
                  <a:pt x="1316238" y="156084"/>
                  <a:pt x="1317226" y="186810"/>
                  <a:pt x="1346170" y="186810"/>
                </a:cubicBezTo>
                <a:cubicBezTo>
                  <a:pt x="1395015" y="186810"/>
                  <a:pt x="1483685" y="103048"/>
                  <a:pt x="1562084" y="103048"/>
                </a:cubicBezTo>
                <a:close/>
                <a:moveTo>
                  <a:pt x="969818" y="91597"/>
                </a:moveTo>
                <a:cubicBezTo>
                  <a:pt x="1039012" y="91597"/>
                  <a:pt x="1124818" y="102450"/>
                  <a:pt x="1124818" y="177773"/>
                </a:cubicBezTo>
                <a:cubicBezTo>
                  <a:pt x="1124818" y="224169"/>
                  <a:pt x="1078970" y="326038"/>
                  <a:pt x="1064240" y="354338"/>
                </a:cubicBezTo>
                <a:cubicBezTo>
                  <a:pt x="1002651" y="472656"/>
                  <a:pt x="920369" y="471854"/>
                  <a:pt x="827478" y="471854"/>
                </a:cubicBezTo>
                <a:cubicBezTo>
                  <a:pt x="782088" y="471854"/>
                  <a:pt x="680924" y="472378"/>
                  <a:pt x="680924" y="387484"/>
                </a:cubicBezTo>
                <a:cubicBezTo>
                  <a:pt x="680924" y="349515"/>
                  <a:pt x="714040" y="279922"/>
                  <a:pt x="741236" y="213937"/>
                </a:cubicBezTo>
                <a:cubicBezTo>
                  <a:pt x="752800" y="185875"/>
                  <a:pt x="802070" y="91597"/>
                  <a:pt x="969818" y="91597"/>
                </a:cubicBezTo>
                <a:close/>
                <a:moveTo>
                  <a:pt x="422792" y="0"/>
                </a:moveTo>
                <a:cubicBezTo>
                  <a:pt x="508765" y="0"/>
                  <a:pt x="520494" y="136815"/>
                  <a:pt x="520494" y="186810"/>
                </a:cubicBezTo>
                <a:cubicBezTo>
                  <a:pt x="520494" y="293623"/>
                  <a:pt x="454733" y="315777"/>
                  <a:pt x="381775" y="315777"/>
                </a:cubicBezTo>
                <a:lnTo>
                  <a:pt x="330514" y="315777"/>
                </a:lnTo>
                <a:cubicBezTo>
                  <a:pt x="279281" y="315777"/>
                  <a:pt x="176108" y="312760"/>
                  <a:pt x="176108" y="312760"/>
                </a:cubicBezTo>
                <a:cubicBezTo>
                  <a:pt x="167831" y="312598"/>
                  <a:pt x="161639" y="310954"/>
                  <a:pt x="161639" y="315777"/>
                </a:cubicBezTo>
                <a:cubicBezTo>
                  <a:pt x="161639" y="350607"/>
                  <a:pt x="201074" y="403160"/>
                  <a:pt x="261154" y="403160"/>
                </a:cubicBezTo>
                <a:cubicBezTo>
                  <a:pt x="308466" y="403160"/>
                  <a:pt x="338955" y="373631"/>
                  <a:pt x="345589" y="366638"/>
                </a:cubicBezTo>
                <a:cubicBezTo>
                  <a:pt x="345589" y="366638"/>
                  <a:pt x="399951" y="360368"/>
                  <a:pt x="434850" y="360368"/>
                </a:cubicBezTo>
                <a:cubicBezTo>
                  <a:pt x="468739" y="360368"/>
                  <a:pt x="518688" y="365790"/>
                  <a:pt x="518688" y="385076"/>
                </a:cubicBezTo>
                <a:cubicBezTo>
                  <a:pt x="518688" y="422696"/>
                  <a:pt x="396356" y="482100"/>
                  <a:pt x="293723" y="482100"/>
                </a:cubicBezTo>
                <a:cubicBezTo>
                  <a:pt x="139194" y="482100"/>
                  <a:pt x="0" y="398223"/>
                  <a:pt x="0" y="297096"/>
                </a:cubicBezTo>
                <a:cubicBezTo>
                  <a:pt x="0" y="127639"/>
                  <a:pt x="327325" y="0"/>
                  <a:pt x="42279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large Image B">
    <p:spTree>
      <p:nvGrpSpPr>
        <p:cNvPr id="1" name=""/>
        <p:cNvGrpSpPr/>
        <p:nvPr/>
      </p:nvGrpSpPr>
      <p:grpSpPr bwMode="auto">
        <a:xfrm>
          <a:off x="0" y="0"/>
          <a:ext cx="0" cy="0"/>
          <a:chOff x="0" y="0"/>
          <a:chExt cx="0" cy="0"/>
        </a:xfrm>
      </p:grpSpPr>
      <p:sp>
        <p:nvSpPr>
          <p:cNvPr id="634512779" name="Image"/>
          <p:cNvSpPr>
            <a:spLocks noGrp="1"/>
          </p:cNvSpPr>
          <p:nvPr>
            <p:ph type="pic" sz="quarter" idx="17" hasCustomPrompt="1"/>
          </p:nvPr>
        </p:nvSpPr>
        <p:spPr bwMode="auto">
          <a:xfrm>
            <a:off x="0" y="0"/>
            <a:ext cx="12192000" cy="6858000"/>
          </a:xfrm>
          <a:prstGeom prst="rect">
            <a:avLst/>
          </a:prstGeom>
          <a:solidFill>
            <a:srgbClr val="999999"/>
          </a:solidFill>
        </p:spPr>
        <p:txBody>
          <a:bodyPr tIns="0" anchor="ctr" anchorCtr="0"/>
          <a:lstStyle>
            <a:lvl1pPr algn="ctr">
              <a:defRPr>
                <a:solidFill>
                  <a:schemeClr val="bg1"/>
                </a:solidFill>
              </a:defRPr>
            </a:lvl1pPr>
          </a:lstStyle>
          <a:p>
            <a:pPr>
              <a:defRPr/>
            </a:pPr>
            <a:r>
              <a:rPr lang="en-GB"/>
              <a:t>Insert Picture</a:t>
            </a:r>
            <a:endParaRPr/>
          </a:p>
        </p:txBody>
      </p:sp>
      <p:sp>
        <p:nvSpPr>
          <p:cNvPr id="2022209485"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5E4262CA-21A9-4E4D-8E7E-5DF8639F2343}" type="datetime1">
              <a:rPr lang="en-GB"/>
              <a:t>26/01/2026</a:t>
            </a:fld>
            <a:endParaRPr lang="en-GB"/>
          </a:p>
        </p:txBody>
      </p:sp>
      <p:sp>
        <p:nvSpPr>
          <p:cNvPr id="704128613"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559884351"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1310707800" name="Title"/>
          <p:cNvSpPr>
            <a:spLocks noGrp="1"/>
          </p:cNvSpPr>
          <p:nvPr>
            <p:ph type="title" hasCustomPrompt="1"/>
          </p:nvPr>
        </p:nvSpPr>
        <p:spPr bwMode="auto">
          <a:xfrm>
            <a:off x="479425" y="1448780"/>
            <a:ext cx="11233150" cy="3545586"/>
          </a:xfrm>
        </p:spPr>
        <p:txBody>
          <a:bodyPr>
            <a:noAutofit/>
          </a:bodyPr>
          <a:lstStyle>
            <a:lvl1pPr algn="ctr">
              <a:lnSpc>
                <a:spcPct val="80000"/>
              </a:lnSpc>
              <a:defRPr sz="15400">
                <a:solidFill>
                  <a:schemeClr val="bg1"/>
                </a:solidFill>
                <a:latin typeface="EON Office Head"/>
                <a:cs typeface="EON Office Head"/>
              </a:defRPr>
            </a:lvl1pPr>
          </a:lstStyle>
          <a:p>
            <a:pPr>
              <a:defRPr/>
            </a:pPr>
            <a:r>
              <a:rPr lang="en-GB"/>
              <a:t>Closing statement</a:t>
            </a:r>
            <a:endParaRPr/>
          </a:p>
        </p:txBody>
      </p:sp>
      <p:pic>
        <p:nvPicPr>
          <p:cNvPr id="2090827941"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018075713"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839455007"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398564825" name="Textplatzhalter 9"/>
          <p:cNvSpPr>
            <a:spLocks noChangeAspect="1" noGrp="1"/>
          </p:cNvSpPr>
          <p:nvPr>
            <p:ph type="body" sz="quarter" idx="18" hasCustomPrompt="1"/>
          </p:nvPr>
        </p:nvSpPr>
        <p:spPr bwMode="auto">
          <a:xfrm>
            <a:off x="5272721" y="5863136"/>
            <a:ext cx="1646555" cy="482100"/>
          </a:xfrm>
          <a:custGeom>
            <a:avLst/>
            <a:gdLst>
              <a:gd name="connsiteX0" fmla="*/ 627849 w 1646555"/>
              <a:gd name="connsiteY0" fmla="*/ 217553 h 482100"/>
              <a:gd name="connsiteX1" fmla="*/ 671280 w 1646555"/>
              <a:gd name="connsiteY1" fmla="*/ 247681 h 482100"/>
              <a:gd name="connsiteX2" fmla="*/ 656051 w 1646555"/>
              <a:gd name="connsiteY2" fmla="*/ 295285 h 482100"/>
              <a:gd name="connsiteX3" fmla="*/ 590460 w 1646555"/>
              <a:gd name="connsiteY3" fmla="*/ 329637 h 482100"/>
              <a:gd name="connsiteX4" fmla="*/ 545826 w 1646555"/>
              <a:gd name="connsiteY4" fmla="*/ 298907 h 482100"/>
              <a:gd name="connsiteX5" fmla="*/ 559697 w 1646555"/>
              <a:gd name="connsiteY5" fmla="*/ 255515 h 482100"/>
              <a:gd name="connsiteX6" fmla="*/ 627849 w 1646555"/>
              <a:gd name="connsiteY6" fmla="*/ 217553 h 482100"/>
              <a:gd name="connsiteX7" fmla="*/ 930623 w 1646555"/>
              <a:gd name="connsiteY7" fmla="*/ 183200 h 482100"/>
              <a:gd name="connsiteX8" fmla="*/ 893824 w 1646555"/>
              <a:gd name="connsiteY8" fmla="*/ 195852 h 482100"/>
              <a:gd name="connsiteX9" fmla="*/ 844974 w 1646555"/>
              <a:gd name="connsiteY9" fmla="*/ 366400 h 482100"/>
              <a:gd name="connsiteX10" fmla="*/ 876335 w 1646555"/>
              <a:gd name="connsiteY10" fmla="*/ 384471 h 482100"/>
              <a:gd name="connsiteX11" fmla="*/ 913126 w 1646555"/>
              <a:gd name="connsiteY11" fmla="*/ 374837 h 482100"/>
              <a:gd name="connsiteX12" fmla="*/ 961211 w 1646555"/>
              <a:gd name="connsiteY12" fmla="*/ 204250 h 482100"/>
              <a:gd name="connsiteX13" fmla="*/ 930623 w 1646555"/>
              <a:gd name="connsiteY13" fmla="*/ 183200 h 482100"/>
              <a:gd name="connsiteX14" fmla="*/ 369115 w 1646555"/>
              <a:gd name="connsiteY14" fmla="*/ 122329 h 482100"/>
              <a:gd name="connsiteX15" fmla="*/ 206267 w 1646555"/>
              <a:gd name="connsiteY15" fmla="*/ 216943 h 482100"/>
              <a:gd name="connsiteX16" fmla="*/ 214108 w 1646555"/>
              <a:gd name="connsiteY16" fmla="*/ 223571 h 482100"/>
              <a:gd name="connsiteX17" fmla="*/ 338955 w 1646555"/>
              <a:gd name="connsiteY17" fmla="*/ 223571 h 482100"/>
              <a:gd name="connsiteX18" fmla="*/ 387201 w 1646555"/>
              <a:gd name="connsiteY18" fmla="*/ 175364 h 482100"/>
              <a:gd name="connsiteX19" fmla="*/ 369115 w 1646555"/>
              <a:gd name="connsiteY19" fmla="*/ 122329 h 482100"/>
              <a:gd name="connsiteX20" fmla="*/ 1562084 w 1646555"/>
              <a:gd name="connsiteY20" fmla="*/ 103048 h 482100"/>
              <a:gd name="connsiteX21" fmla="*/ 1646555 w 1646555"/>
              <a:gd name="connsiteY21" fmla="*/ 178388 h 482100"/>
              <a:gd name="connsiteX22" fmla="*/ 1570147 w 1646555"/>
              <a:gd name="connsiteY22" fmla="*/ 450606 h 482100"/>
              <a:gd name="connsiteX23" fmla="*/ 1531932 w 1646555"/>
              <a:gd name="connsiteY23" fmla="*/ 471854 h 482100"/>
              <a:gd name="connsiteX24" fmla="*/ 1464454 w 1646555"/>
              <a:gd name="connsiteY24" fmla="*/ 454936 h 482100"/>
              <a:gd name="connsiteX25" fmla="*/ 1461067 w 1646555"/>
              <a:gd name="connsiteY25" fmla="*/ 442824 h 482100"/>
              <a:gd name="connsiteX26" fmla="*/ 1518397 w 1646555"/>
              <a:gd name="connsiteY26" fmla="*/ 251337 h 482100"/>
              <a:gd name="connsiteX27" fmla="*/ 1498758 w 1646555"/>
              <a:gd name="connsiteY27" fmla="*/ 224779 h 482100"/>
              <a:gd name="connsiteX28" fmla="*/ 1206849 w 1646555"/>
              <a:gd name="connsiteY28" fmla="*/ 455586 h 482100"/>
              <a:gd name="connsiteX29" fmla="*/ 1164028 w 1646555"/>
              <a:gd name="connsiteY29" fmla="*/ 469441 h 482100"/>
              <a:gd name="connsiteX30" fmla="*/ 1116977 w 1646555"/>
              <a:gd name="connsiteY30" fmla="*/ 456788 h 482100"/>
              <a:gd name="connsiteX31" fmla="*/ 1111817 w 1646555"/>
              <a:gd name="connsiteY31" fmla="*/ 441053 h 482100"/>
              <a:gd name="connsiteX32" fmla="*/ 1117585 w 1646555"/>
              <a:gd name="connsiteY32" fmla="*/ 417617 h 482100"/>
              <a:gd name="connsiteX33" fmla="*/ 1220713 w 1646555"/>
              <a:gd name="connsiteY33" fmla="*/ 130164 h 482100"/>
              <a:gd name="connsiteX34" fmla="*/ 1232127 w 1646555"/>
              <a:gd name="connsiteY34" fmla="*/ 122230 h 482100"/>
              <a:gd name="connsiteX35" fmla="*/ 1265958 w 1646555"/>
              <a:gd name="connsiteY35" fmla="*/ 118713 h 482100"/>
              <a:gd name="connsiteX36" fmla="*/ 1316135 w 1646555"/>
              <a:gd name="connsiteY36" fmla="*/ 126310 h 482100"/>
              <a:gd name="connsiteX37" fmla="*/ 1316238 w 1646555"/>
              <a:gd name="connsiteY37" fmla="*/ 147047 h 482100"/>
              <a:gd name="connsiteX38" fmla="*/ 1346170 w 1646555"/>
              <a:gd name="connsiteY38" fmla="*/ 186810 h 482100"/>
              <a:gd name="connsiteX39" fmla="*/ 1562084 w 1646555"/>
              <a:gd name="connsiteY39" fmla="*/ 103048 h 482100"/>
              <a:gd name="connsiteX40" fmla="*/ 969818 w 1646555"/>
              <a:gd name="connsiteY40" fmla="*/ 91597 h 482100"/>
              <a:gd name="connsiteX41" fmla="*/ 1124818 w 1646555"/>
              <a:gd name="connsiteY41" fmla="*/ 177773 h 482100"/>
              <a:gd name="connsiteX42" fmla="*/ 1064240 w 1646555"/>
              <a:gd name="connsiteY42" fmla="*/ 354338 h 482100"/>
              <a:gd name="connsiteX43" fmla="*/ 827478 w 1646555"/>
              <a:gd name="connsiteY43" fmla="*/ 471854 h 482100"/>
              <a:gd name="connsiteX44" fmla="*/ 680924 w 1646555"/>
              <a:gd name="connsiteY44" fmla="*/ 387484 h 482100"/>
              <a:gd name="connsiteX45" fmla="*/ 741236 w 1646555"/>
              <a:gd name="connsiteY45" fmla="*/ 213937 h 482100"/>
              <a:gd name="connsiteX46" fmla="*/ 969818 w 1646555"/>
              <a:gd name="connsiteY46" fmla="*/ 91597 h 482100"/>
              <a:gd name="connsiteX47" fmla="*/ 422792 w 1646555"/>
              <a:gd name="connsiteY47" fmla="*/ 0 h 482100"/>
              <a:gd name="connsiteX48" fmla="*/ 520494 w 1646555"/>
              <a:gd name="connsiteY48" fmla="*/ 186810 h 482100"/>
              <a:gd name="connsiteX49" fmla="*/ 381775 w 1646555"/>
              <a:gd name="connsiteY49" fmla="*/ 315777 h 482100"/>
              <a:gd name="connsiteX50" fmla="*/ 330514 w 1646555"/>
              <a:gd name="connsiteY50" fmla="*/ 315777 h 482100"/>
              <a:gd name="connsiteX51" fmla="*/ 176108 w 1646555"/>
              <a:gd name="connsiteY51" fmla="*/ 312760 h 482100"/>
              <a:gd name="connsiteX52" fmla="*/ 161639 w 1646555"/>
              <a:gd name="connsiteY52" fmla="*/ 315777 h 482100"/>
              <a:gd name="connsiteX53" fmla="*/ 261154 w 1646555"/>
              <a:gd name="connsiteY53" fmla="*/ 403160 h 482100"/>
              <a:gd name="connsiteX54" fmla="*/ 345589 w 1646555"/>
              <a:gd name="connsiteY54" fmla="*/ 366638 h 482100"/>
              <a:gd name="connsiteX55" fmla="*/ 434850 w 1646555"/>
              <a:gd name="connsiteY55" fmla="*/ 360368 h 482100"/>
              <a:gd name="connsiteX56" fmla="*/ 518688 w 1646555"/>
              <a:gd name="connsiteY56" fmla="*/ 385076 h 482100"/>
              <a:gd name="connsiteX57" fmla="*/ 293723 w 1646555"/>
              <a:gd name="connsiteY57" fmla="*/ 482100 h 482100"/>
              <a:gd name="connsiteX58" fmla="*/ 0 w 1646555"/>
              <a:gd name="connsiteY58" fmla="*/ 297096 h 482100"/>
              <a:gd name="connsiteX59" fmla="*/ 422792 w 1646555"/>
              <a:gd name="connsiteY59" fmla="*/ 0 h 48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6555" h="482100" fill="norm" stroke="1" extrusionOk="0">
                <a:moveTo>
                  <a:pt x="627849" y="217553"/>
                </a:moveTo>
                <a:cubicBezTo>
                  <a:pt x="650255" y="217553"/>
                  <a:pt x="671280" y="226862"/>
                  <a:pt x="671280" y="247681"/>
                </a:cubicBezTo>
                <a:cubicBezTo>
                  <a:pt x="671280" y="259127"/>
                  <a:pt x="657938" y="290629"/>
                  <a:pt x="656051" y="295285"/>
                </a:cubicBezTo>
                <a:cubicBezTo>
                  <a:pt x="644056" y="324844"/>
                  <a:pt x="612602" y="329637"/>
                  <a:pt x="590460" y="329637"/>
                </a:cubicBezTo>
                <a:cubicBezTo>
                  <a:pt x="557240" y="329637"/>
                  <a:pt x="545826" y="317717"/>
                  <a:pt x="545826" y="298907"/>
                </a:cubicBezTo>
                <a:cubicBezTo>
                  <a:pt x="545826" y="284348"/>
                  <a:pt x="558081" y="259218"/>
                  <a:pt x="559697" y="255515"/>
                </a:cubicBezTo>
                <a:cubicBezTo>
                  <a:pt x="574653" y="221273"/>
                  <a:pt x="601426" y="217553"/>
                  <a:pt x="627849" y="217553"/>
                </a:cubicBezTo>
                <a:close/>
                <a:moveTo>
                  <a:pt x="930623" y="183200"/>
                </a:moveTo>
                <a:cubicBezTo>
                  <a:pt x="918980" y="183200"/>
                  <a:pt x="901671" y="185010"/>
                  <a:pt x="893824" y="195852"/>
                </a:cubicBezTo>
                <a:cubicBezTo>
                  <a:pt x="864444" y="236497"/>
                  <a:pt x="844974" y="338128"/>
                  <a:pt x="844974" y="366400"/>
                </a:cubicBezTo>
                <a:cubicBezTo>
                  <a:pt x="844974" y="385703"/>
                  <a:pt x="858397" y="384471"/>
                  <a:pt x="876335" y="384471"/>
                </a:cubicBezTo>
                <a:cubicBezTo>
                  <a:pt x="886771" y="384471"/>
                  <a:pt x="903617" y="384734"/>
                  <a:pt x="913126" y="374837"/>
                </a:cubicBezTo>
                <a:cubicBezTo>
                  <a:pt x="938939" y="347972"/>
                  <a:pt x="961211" y="226230"/>
                  <a:pt x="961211" y="204250"/>
                </a:cubicBezTo>
                <a:cubicBezTo>
                  <a:pt x="961211" y="188620"/>
                  <a:pt x="960084" y="183200"/>
                  <a:pt x="930623" y="183200"/>
                </a:cubicBezTo>
                <a:close/>
                <a:moveTo>
                  <a:pt x="369115" y="122329"/>
                </a:moveTo>
                <a:cubicBezTo>
                  <a:pt x="313588" y="122329"/>
                  <a:pt x="216049" y="207175"/>
                  <a:pt x="206267" y="216943"/>
                </a:cubicBezTo>
                <a:cubicBezTo>
                  <a:pt x="199029" y="224181"/>
                  <a:pt x="204443" y="223571"/>
                  <a:pt x="214108" y="223571"/>
                </a:cubicBezTo>
                <a:lnTo>
                  <a:pt x="338955" y="223571"/>
                </a:lnTo>
                <a:cubicBezTo>
                  <a:pt x="383189" y="223571"/>
                  <a:pt x="387201" y="216137"/>
                  <a:pt x="387201" y="175364"/>
                </a:cubicBezTo>
                <a:cubicBezTo>
                  <a:pt x="387201" y="153565"/>
                  <a:pt x="386173" y="122329"/>
                  <a:pt x="369115" y="122329"/>
                </a:cubicBezTo>
                <a:close/>
                <a:moveTo>
                  <a:pt x="1562084" y="103048"/>
                </a:moveTo>
                <a:cubicBezTo>
                  <a:pt x="1631012" y="103048"/>
                  <a:pt x="1646555" y="145544"/>
                  <a:pt x="1646555" y="178388"/>
                </a:cubicBezTo>
                <a:cubicBezTo>
                  <a:pt x="1646555" y="233519"/>
                  <a:pt x="1580916" y="422278"/>
                  <a:pt x="1570147" y="450606"/>
                </a:cubicBezTo>
                <a:cubicBezTo>
                  <a:pt x="1563067" y="469221"/>
                  <a:pt x="1549505" y="471854"/>
                  <a:pt x="1531932" y="471854"/>
                </a:cubicBezTo>
                <a:cubicBezTo>
                  <a:pt x="1500131" y="471854"/>
                  <a:pt x="1476147" y="464292"/>
                  <a:pt x="1464454" y="454936"/>
                </a:cubicBezTo>
                <a:cubicBezTo>
                  <a:pt x="1462029" y="453011"/>
                  <a:pt x="1459033" y="448879"/>
                  <a:pt x="1461067" y="442824"/>
                </a:cubicBezTo>
                <a:cubicBezTo>
                  <a:pt x="1473021" y="407224"/>
                  <a:pt x="1518397" y="279032"/>
                  <a:pt x="1518397" y="251337"/>
                </a:cubicBezTo>
                <a:cubicBezTo>
                  <a:pt x="1518397" y="236177"/>
                  <a:pt x="1513909" y="224779"/>
                  <a:pt x="1498758" y="224779"/>
                </a:cubicBezTo>
                <a:cubicBezTo>
                  <a:pt x="1406918" y="224779"/>
                  <a:pt x="1238182" y="420584"/>
                  <a:pt x="1206849" y="455586"/>
                </a:cubicBezTo>
                <a:cubicBezTo>
                  <a:pt x="1196597" y="467026"/>
                  <a:pt x="1181575" y="469441"/>
                  <a:pt x="1164028" y="469441"/>
                </a:cubicBezTo>
                <a:cubicBezTo>
                  <a:pt x="1142309" y="469441"/>
                  <a:pt x="1119179" y="457926"/>
                  <a:pt x="1116977" y="456788"/>
                </a:cubicBezTo>
                <a:cubicBezTo>
                  <a:pt x="1110110" y="453242"/>
                  <a:pt x="1109786" y="449324"/>
                  <a:pt x="1111817" y="441053"/>
                </a:cubicBezTo>
                <a:lnTo>
                  <a:pt x="1117585" y="417617"/>
                </a:lnTo>
                <a:cubicBezTo>
                  <a:pt x="1128141" y="374744"/>
                  <a:pt x="1182812" y="216125"/>
                  <a:pt x="1220713" y="130164"/>
                </a:cubicBezTo>
                <a:cubicBezTo>
                  <a:pt x="1222324" y="126530"/>
                  <a:pt x="1223897" y="123513"/>
                  <a:pt x="1232127" y="122230"/>
                </a:cubicBezTo>
                <a:cubicBezTo>
                  <a:pt x="1235950" y="121632"/>
                  <a:pt x="1248492" y="118713"/>
                  <a:pt x="1265958" y="118713"/>
                </a:cubicBezTo>
                <a:cubicBezTo>
                  <a:pt x="1278765" y="118713"/>
                  <a:pt x="1303656" y="119624"/>
                  <a:pt x="1316135" y="126310"/>
                </a:cubicBezTo>
                <a:cubicBezTo>
                  <a:pt x="1316135" y="126310"/>
                  <a:pt x="1316238" y="126124"/>
                  <a:pt x="1316238" y="147047"/>
                </a:cubicBezTo>
                <a:cubicBezTo>
                  <a:pt x="1316238" y="156084"/>
                  <a:pt x="1317226" y="186810"/>
                  <a:pt x="1346170" y="186810"/>
                </a:cubicBezTo>
                <a:cubicBezTo>
                  <a:pt x="1395015" y="186810"/>
                  <a:pt x="1483685" y="103048"/>
                  <a:pt x="1562084" y="103048"/>
                </a:cubicBezTo>
                <a:close/>
                <a:moveTo>
                  <a:pt x="969818" y="91597"/>
                </a:moveTo>
                <a:cubicBezTo>
                  <a:pt x="1039012" y="91597"/>
                  <a:pt x="1124818" y="102450"/>
                  <a:pt x="1124818" y="177773"/>
                </a:cubicBezTo>
                <a:cubicBezTo>
                  <a:pt x="1124818" y="224169"/>
                  <a:pt x="1078970" y="326038"/>
                  <a:pt x="1064240" y="354338"/>
                </a:cubicBezTo>
                <a:cubicBezTo>
                  <a:pt x="1002651" y="472656"/>
                  <a:pt x="920369" y="471854"/>
                  <a:pt x="827478" y="471854"/>
                </a:cubicBezTo>
                <a:cubicBezTo>
                  <a:pt x="782088" y="471854"/>
                  <a:pt x="680924" y="472378"/>
                  <a:pt x="680924" y="387484"/>
                </a:cubicBezTo>
                <a:cubicBezTo>
                  <a:pt x="680924" y="349515"/>
                  <a:pt x="714040" y="279922"/>
                  <a:pt x="741236" y="213937"/>
                </a:cubicBezTo>
                <a:cubicBezTo>
                  <a:pt x="752800" y="185875"/>
                  <a:pt x="802070" y="91597"/>
                  <a:pt x="969818" y="91597"/>
                </a:cubicBezTo>
                <a:close/>
                <a:moveTo>
                  <a:pt x="422792" y="0"/>
                </a:moveTo>
                <a:cubicBezTo>
                  <a:pt x="508765" y="0"/>
                  <a:pt x="520494" y="136815"/>
                  <a:pt x="520494" y="186810"/>
                </a:cubicBezTo>
                <a:cubicBezTo>
                  <a:pt x="520494" y="293623"/>
                  <a:pt x="454733" y="315777"/>
                  <a:pt x="381775" y="315777"/>
                </a:cubicBezTo>
                <a:lnTo>
                  <a:pt x="330514" y="315777"/>
                </a:lnTo>
                <a:cubicBezTo>
                  <a:pt x="279281" y="315777"/>
                  <a:pt x="176108" y="312760"/>
                  <a:pt x="176108" y="312760"/>
                </a:cubicBezTo>
                <a:cubicBezTo>
                  <a:pt x="167831" y="312598"/>
                  <a:pt x="161639" y="310954"/>
                  <a:pt x="161639" y="315777"/>
                </a:cubicBezTo>
                <a:cubicBezTo>
                  <a:pt x="161639" y="350607"/>
                  <a:pt x="201074" y="403160"/>
                  <a:pt x="261154" y="403160"/>
                </a:cubicBezTo>
                <a:cubicBezTo>
                  <a:pt x="308466" y="403160"/>
                  <a:pt x="338955" y="373631"/>
                  <a:pt x="345589" y="366638"/>
                </a:cubicBezTo>
                <a:cubicBezTo>
                  <a:pt x="345589" y="366638"/>
                  <a:pt x="399951" y="360368"/>
                  <a:pt x="434850" y="360368"/>
                </a:cubicBezTo>
                <a:cubicBezTo>
                  <a:pt x="468739" y="360368"/>
                  <a:pt x="518688" y="365790"/>
                  <a:pt x="518688" y="385076"/>
                </a:cubicBezTo>
                <a:cubicBezTo>
                  <a:pt x="518688" y="422696"/>
                  <a:pt x="396356" y="482100"/>
                  <a:pt x="293723" y="482100"/>
                </a:cubicBezTo>
                <a:cubicBezTo>
                  <a:pt x="139194" y="482100"/>
                  <a:pt x="0" y="398223"/>
                  <a:pt x="0" y="297096"/>
                </a:cubicBezTo>
                <a:cubicBezTo>
                  <a:pt x="0" y="127639"/>
                  <a:pt x="327325" y="0"/>
                  <a:pt x="42279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small Image">
    <p:spTree>
      <p:nvGrpSpPr>
        <p:cNvPr id="1" name=""/>
        <p:cNvGrpSpPr/>
        <p:nvPr/>
      </p:nvGrpSpPr>
      <p:grpSpPr bwMode="auto">
        <a:xfrm>
          <a:off x="0" y="0"/>
          <a:ext cx="0" cy="0"/>
          <a:chOff x="0" y="0"/>
          <a:chExt cx="0" cy="0"/>
        </a:xfrm>
      </p:grpSpPr>
      <p:sp>
        <p:nvSpPr>
          <p:cNvPr id="451539993"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C25F2DB8-05D3-784A-98E0-7A06DBBA287E}" type="datetime1">
              <a:rPr lang="en-GB"/>
              <a:t>26/01/2026</a:t>
            </a:fld>
            <a:endParaRPr lang="en-GB"/>
          </a:p>
        </p:txBody>
      </p:sp>
      <p:sp>
        <p:nvSpPr>
          <p:cNvPr id="1812356793"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47672866"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1286267393" name="Image"/>
          <p:cNvSpPr>
            <a:spLocks noGrp="1"/>
          </p:cNvSpPr>
          <p:nvPr>
            <p:ph type="pic" sz="quarter" idx="15" hasCustomPrompt="1"/>
          </p:nvPr>
        </p:nvSpPr>
        <p:spPr bwMode="auto">
          <a:xfrm>
            <a:off x="4572000" y="0"/>
            <a:ext cx="7620000" cy="6858000"/>
          </a:xfrm>
          <a:prstGeom prst="rect">
            <a:avLst/>
          </a:prstGeom>
          <a:solidFill>
            <a:srgbClr val="999999"/>
          </a:solidFill>
        </p:spPr>
        <p:txBody>
          <a:bodyPr tIns="0" anchor="ctr" anchorCtr="0"/>
          <a:lstStyle>
            <a:lvl1pPr algn="ctr">
              <a:defRPr>
                <a:solidFill>
                  <a:schemeClr val="bg1"/>
                </a:solidFill>
              </a:defRPr>
            </a:lvl1pPr>
          </a:lstStyle>
          <a:p>
            <a:pPr>
              <a:defRPr/>
            </a:pPr>
            <a:r>
              <a:rPr lang="en-GB"/>
              <a:t>Insert Picture</a:t>
            </a:r>
            <a:endParaRPr/>
          </a:p>
        </p:txBody>
      </p:sp>
      <p:sp>
        <p:nvSpPr>
          <p:cNvPr id="1290891679" name="Contact information"/>
          <p:cNvSpPr>
            <a:spLocks noGrp="1"/>
          </p:cNvSpPr>
          <p:nvPr>
            <p:ph type="body" sz="quarter" idx="14" hasCustomPrompt="1"/>
          </p:nvPr>
        </p:nvSpPr>
        <p:spPr bwMode="auto">
          <a:xfrm>
            <a:off x="480000" y="3212976"/>
            <a:ext cx="3528000" cy="235385"/>
          </a:xfrm>
        </p:spPr>
        <p:txBody>
          <a:bodyPr>
            <a:noAutofit/>
          </a:bodyPr>
          <a:lstStyle>
            <a:lvl1pPr>
              <a:defRPr sz="1400">
                <a:solidFill>
                  <a:schemeClr val="accent1"/>
                </a:solidFill>
                <a:latin typeface="+mn-lt"/>
              </a:defRPr>
            </a:lvl1pPr>
          </a:lstStyle>
          <a:p>
            <a:pPr lvl="0">
              <a:defRPr/>
            </a:pPr>
            <a:r>
              <a:rPr lang="en-GB"/>
              <a:t>Edit contact Information</a:t>
            </a:r>
            <a:endParaRPr/>
          </a:p>
        </p:txBody>
      </p:sp>
      <p:sp>
        <p:nvSpPr>
          <p:cNvPr id="724694983" name="Name"/>
          <p:cNvSpPr>
            <a:spLocks noGrp="1"/>
          </p:cNvSpPr>
          <p:nvPr>
            <p:ph type="body" sz="quarter" idx="13" hasCustomPrompt="1"/>
          </p:nvPr>
        </p:nvSpPr>
        <p:spPr bwMode="auto">
          <a:xfrm>
            <a:off x="480000" y="2865600"/>
            <a:ext cx="3528000" cy="302647"/>
          </a:xfrm>
        </p:spPr>
        <p:txBody>
          <a:bodyPr>
            <a:noAutofit/>
          </a:bodyPr>
          <a:lstStyle>
            <a:lvl1pPr>
              <a:defRPr b="1">
                <a:solidFill>
                  <a:schemeClr val="accent1"/>
                </a:solidFill>
                <a:latin typeface="+mj-lt"/>
              </a:defRPr>
            </a:lvl1pPr>
          </a:lstStyle>
          <a:p>
            <a:pPr lvl="0">
              <a:defRPr/>
            </a:pPr>
            <a:r>
              <a:rPr lang="en-GB"/>
              <a:t>Edit name</a:t>
            </a:r>
            <a:endParaRPr/>
          </a:p>
        </p:txBody>
      </p:sp>
      <p:sp>
        <p:nvSpPr>
          <p:cNvPr id="1866725815" name="Title"/>
          <p:cNvSpPr>
            <a:spLocks noGrp="1"/>
          </p:cNvSpPr>
          <p:nvPr>
            <p:ph type="title" hasCustomPrompt="1"/>
          </p:nvPr>
        </p:nvSpPr>
        <p:spPr bwMode="auto">
          <a:xfrm>
            <a:off x="480000" y="512763"/>
            <a:ext cx="3528000" cy="2243691"/>
          </a:xfrm>
        </p:spPr>
        <p:txBody>
          <a:bodyPr>
            <a:noAutofit/>
          </a:bodyPr>
          <a:lstStyle>
            <a:lvl1pPr>
              <a:lnSpc>
                <a:spcPct val="80000"/>
              </a:lnSpc>
              <a:defRPr sz="5400">
                <a:solidFill>
                  <a:schemeClr val="accent1"/>
                </a:solidFill>
                <a:latin typeface="EON Office Head"/>
                <a:cs typeface="EON Office Head"/>
              </a:defRPr>
            </a:lvl1pPr>
          </a:lstStyle>
          <a:p>
            <a:pPr>
              <a:defRPr/>
            </a:pPr>
            <a:r>
              <a:rPr lang="en-GB"/>
              <a:t>Edit closing statement</a:t>
            </a:r>
            <a:endParaRPr/>
          </a:p>
        </p:txBody>
      </p:sp>
      <p:pic>
        <p:nvPicPr>
          <p:cNvPr id="470353386"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079348463"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580816512"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772520612" name="Grafik 11"/>
          <p:cNvSpPr>
            <a:spLocks noChangeAspect="1"/>
          </p:cNvSpPr>
          <p:nvPr userDrawn="1"/>
        </p:nvSpPr>
        <p:spPr bwMode="auto">
          <a:xfrm>
            <a:off x="479425" y="5863136"/>
            <a:ext cx="1646555" cy="48210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rgbClr val="EA1B0A"/>
          </a:solidFill>
          <a:ln w="0" cap="flat">
            <a:noFill/>
            <a:prstDash val="solid"/>
            <a:miter/>
          </a:ln>
        </p:spPr>
        <p:txBody>
          <a:bodyPr rtlCol="0" anchor="ctr"/>
          <a:lstStyle/>
          <a:p>
            <a:pPr>
              <a:defRPr/>
            </a:pP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with small Image">
    <p:spTree>
      <p:nvGrpSpPr>
        <p:cNvPr id="1" name=""/>
        <p:cNvGrpSpPr/>
        <p:nvPr/>
      </p:nvGrpSpPr>
      <p:grpSpPr bwMode="auto">
        <a:xfrm>
          <a:off x="0" y="0"/>
          <a:ext cx="0" cy="0"/>
          <a:chOff x="0" y="0"/>
          <a:chExt cx="0" cy="0"/>
        </a:xfrm>
      </p:grpSpPr>
      <p:sp>
        <p:nvSpPr>
          <p:cNvPr id="946451226" name="Rectangle 4"/>
          <p:cNvSpPr/>
          <p:nvPr userDrawn="1"/>
        </p:nvSpPr>
        <p:spPr bwMode="auto">
          <a:xfrm>
            <a:off x="0" y="-1"/>
            <a:ext cx="4572000" cy="6858000"/>
          </a:xfrm>
          <a:prstGeom prst="rect">
            <a:avLst/>
          </a:prstGeom>
          <a:gradFill>
            <a:gsLst>
              <a:gs pos="58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1043804104" name="Fußzeilenplatzhalter 5"/>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386306109" name="Foliennummernplatzhalter 6"/>
          <p:cNvSpPr>
            <a:spLocks noGrp="1"/>
          </p:cNvSpPr>
          <p:nvPr>
            <p:ph type="sldNum" sz="quarter" idx="12"/>
          </p:nvPr>
        </p:nvSpPr>
        <p:spPr bwMode="auto">
          <a:xfrm>
            <a:off x="12192000" y="6858000"/>
            <a:ext cx="0" cy="0"/>
          </a:xfrm>
        </p:spPr>
        <p:txBody>
          <a:bodyPr anchor="b"/>
          <a:lstStyle>
            <a:lvl1pPr>
              <a:defRPr sz="100">
                <a:noFill/>
              </a:defRPr>
            </a:lvl1pPr>
          </a:lstStyle>
          <a:p>
            <a:pPr>
              <a:defRPr/>
            </a:pPr>
            <a:fld id="{01FFFE70-FC19-4A94-9D10-0B3C8E890CB2}" type="slidenum">
              <a:rPr lang="en-GB"/>
              <a:t>‹#›</a:t>
            </a:fld>
            <a:endParaRPr lang="en-GB"/>
          </a:p>
        </p:txBody>
      </p:sp>
      <p:sp>
        <p:nvSpPr>
          <p:cNvPr id="1076131078" name="Image"/>
          <p:cNvSpPr>
            <a:spLocks noGrp="1"/>
          </p:cNvSpPr>
          <p:nvPr>
            <p:ph type="pic" sz="quarter" idx="13" hasCustomPrompt="1"/>
          </p:nvPr>
        </p:nvSpPr>
        <p:spPr bwMode="auto">
          <a:xfrm>
            <a:off x="4572000" y="0"/>
            <a:ext cx="7620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sp>
        <p:nvSpPr>
          <p:cNvPr id="1518394445" name="Subtitle"/>
          <p:cNvSpPr>
            <a:spLocks noGrp="1"/>
          </p:cNvSpPr>
          <p:nvPr>
            <p:ph type="subTitle" idx="1" hasCustomPrompt="1"/>
          </p:nvPr>
        </p:nvSpPr>
        <p:spPr bwMode="auto">
          <a:xfrm>
            <a:off x="479425" y="2407206"/>
            <a:ext cx="3708362" cy="564558"/>
          </a:xfrm>
          <a:prstGeom prst="rect">
            <a:avLst/>
          </a:prstGeom>
        </p:spPr>
        <p:txBody>
          <a:bodyPr>
            <a:noAutofit/>
          </a:bodyPr>
          <a:lstStyle>
            <a:lvl1pPr marL="0" indent="0" algn="l">
              <a:lnSpc>
                <a:spcPct val="90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1701753545" name="Title"/>
          <p:cNvSpPr>
            <a:spLocks noGrp="1"/>
          </p:cNvSpPr>
          <p:nvPr>
            <p:ph type="ctrTitle" hasCustomPrompt="1"/>
          </p:nvPr>
        </p:nvSpPr>
        <p:spPr bwMode="auto">
          <a:xfrm>
            <a:off x="479424" y="512764"/>
            <a:ext cx="3708363" cy="1777652"/>
          </a:xfrm>
          <a:prstGeom prst="rect">
            <a:avLst/>
          </a:prstGeom>
        </p:spPr>
        <p:txBody>
          <a:bodyPr anchor="t">
            <a:noAutofit/>
          </a:bodyPr>
          <a:lstStyle>
            <a:lvl1pPr algn="l">
              <a:lnSpc>
                <a:spcPct val="80000"/>
              </a:lnSpc>
              <a:defRPr sz="4400">
                <a:solidFill>
                  <a:schemeClr val="bg1"/>
                </a:solidFill>
                <a:latin typeface="EON Office Head"/>
                <a:cs typeface="EON Office Head"/>
              </a:defRPr>
            </a:lvl1pPr>
          </a:lstStyle>
          <a:p>
            <a:pPr>
              <a:defRPr/>
            </a:pPr>
            <a:r>
              <a:rPr lang="en-GB"/>
              <a:t>Title</a:t>
            </a:r>
            <a:endParaRPr/>
          </a:p>
        </p:txBody>
      </p:sp>
      <p:pic>
        <p:nvPicPr>
          <p:cNvPr id="1360497872" name="MIO_AGENDA_IGNORE_CHAPTER_REFERENCE" descr="Schließen mit einfarbiger Füllung" hidden="1"/>
          <p:cNvPicPr>
            <a:picLocks noChangeAspect="1"/>
          </p:cNvPicPr>
          <p:nvPr userDrawn="1"/>
        </p:nvPicPr>
        <p:blipFill rotWithShape="1">
          <a:blip r:embed="rId2">
            <a:extLst>
              <a:ext uri="{96DAC541-7B7A-43D3-8B79-37D633B846F1}">
                <asvg:svgBlip xmlns:asvg="http://schemas.microsoft.com/office/drawing/2016/SVG/main" r:embed="rId3"/>
              </a:ext>
            </a:extLst>
          </a:blip>
          <a:stretch/>
        </p:blipFill>
        <p:spPr bwMode="auto">
          <a:xfrm>
            <a:off x="12012000" y="0"/>
            <a:ext cx="180000" cy="180000"/>
          </a:xfrm>
          <a:prstGeom prst="rect">
            <a:avLst/>
          </a:prstGeom>
        </p:spPr>
      </p:pic>
      <p:pic>
        <p:nvPicPr>
          <p:cNvPr id="800568184" name="MIO_AGENDA_IGNORE_NAVIGATION" descr="Schließen mit einfarbiger Füllung" hidden="1"/>
          <p:cNvPicPr>
            <a:picLocks noChangeAspect="1"/>
          </p:cNvPicPr>
          <p:nvPr userDrawn="1"/>
        </p:nvPicPr>
        <p:blipFill rotWithShape="1">
          <a:blip r:embed="rId4"/>
          <a:stretch/>
        </p:blipFill>
        <p:spPr bwMode="auto">
          <a:xfrm>
            <a:off x="12012000" y="0"/>
            <a:ext cx="180000" cy="180000"/>
          </a:xfrm>
          <a:prstGeom prst="rect">
            <a:avLst/>
          </a:prstGeom>
        </p:spPr>
      </p:pic>
      <p:sp>
        <p:nvSpPr>
          <p:cNvPr id="402614157" name="Datumsplatzhalter 3"/>
          <p:cNvSpPr>
            <a:spLocks noGrp="1"/>
          </p:cNvSpPr>
          <p:nvPr>
            <p:ph type="dt" sz="half" idx="15"/>
          </p:nvPr>
        </p:nvSpPr>
        <p:spPr bwMode="auto">
          <a:xfrm>
            <a:off x="479424" y="3112945"/>
            <a:ext cx="3708361" cy="287337"/>
          </a:xfrm>
        </p:spPr>
        <p:txBody>
          <a:bodyPr/>
          <a:lstStyle>
            <a:lvl1pPr algn="l">
              <a:defRPr sz="1200">
                <a:solidFill>
                  <a:schemeClr val="bg1"/>
                </a:solidFill>
              </a:defRPr>
            </a:lvl1pPr>
          </a:lstStyle>
          <a:p>
            <a:pPr>
              <a:defRPr/>
            </a:pPr>
            <a:fld id="{4166F76A-4900-864D-B9F6-2488814C2A20}" type="datetime1">
              <a:rPr lang="en-GB"/>
              <a:t>26/01/2026</a:t>
            </a:fld>
            <a:endParaRPr lang="en-GB"/>
          </a:p>
        </p:txBody>
      </p:sp>
      <p:sp>
        <p:nvSpPr>
          <p:cNvPr id="130677867" name="Grafik 11"/>
          <p:cNvSpPr>
            <a:spLocks noChangeAspect="1"/>
          </p:cNvSpPr>
          <p:nvPr userDrawn="1"/>
        </p:nvSpPr>
        <p:spPr bwMode="auto">
          <a:xfrm>
            <a:off x="479425" y="5824533"/>
            <a:ext cx="1778400" cy="520703"/>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chemeClr val="bg1"/>
          </a:solidFill>
          <a:ln w="0" cap="flat">
            <a:noFill/>
            <a:prstDash val="solid"/>
            <a:miter/>
          </a:ln>
        </p:spPr>
        <p:txBody>
          <a:bodyPr rtlCol="0" anchor="ctr"/>
          <a:lstStyle/>
          <a:p>
            <a:pPr>
              <a:defRPr/>
            </a:pP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1 column">
    <p:spTree>
      <p:nvGrpSpPr>
        <p:cNvPr id="1" name=""/>
        <p:cNvGrpSpPr/>
        <p:nvPr/>
      </p:nvGrpSpPr>
      <p:grpSpPr bwMode="auto">
        <a:xfrm>
          <a:off x="0" y="0"/>
          <a:ext cx="0" cy="0"/>
          <a:chOff x="0" y="0"/>
          <a:chExt cx="0" cy="0"/>
        </a:xfrm>
      </p:grpSpPr>
      <p:sp>
        <p:nvSpPr>
          <p:cNvPr id="1490407079" name="Datumsplatzhalter 2"/>
          <p:cNvSpPr>
            <a:spLocks noGrp="1"/>
          </p:cNvSpPr>
          <p:nvPr>
            <p:ph type="dt" sz="half" idx="10"/>
          </p:nvPr>
        </p:nvSpPr>
        <p:spPr bwMode="auto"/>
        <p:txBody>
          <a:bodyPr/>
          <a:lstStyle/>
          <a:p>
            <a:pPr>
              <a:defRPr/>
            </a:pPr>
            <a:fld id="{E556C5AA-B723-1B46-A200-44A840E6773F}" type="datetime1">
              <a:rPr lang="en-GB"/>
              <a:t>26/01/2026</a:t>
            </a:fld>
            <a:endParaRPr lang="en-GB"/>
          </a:p>
        </p:txBody>
      </p:sp>
      <p:sp>
        <p:nvSpPr>
          <p:cNvPr id="1437635703" name="Fußzeilenplatzhalter 3"/>
          <p:cNvSpPr>
            <a:spLocks noGrp="1"/>
          </p:cNvSpPr>
          <p:nvPr>
            <p:ph type="ftr" sz="quarter" idx="11"/>
          </p:nvPr>
        </p:nvSpPr>
        <p:spPr bwMode="auto"/>
        <p:txBody>
          <a:bodyPr/>
          <a:lstStyle/>
          <a:p>
            <a:pPr>
              <a:defRPr/>
            </a:pPr>
            <a:r>
              <a:rPr lang="en-GB"/>
              <a:t>New E.ON PowerPoint Master</a:t>
            </a:r>
            <a:endParaRPr/>
          </a:p>
        </p:txBody>
      </p:sp>
      <p:sp>
        <p:nvSpPr>
          <p:cNvPr id="1546431207"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980122856" name="Content"/>
          <p:cNvSpPr>
            <a:spLocks noGrp="1"/>
          </p:cNvSpPr>
          <p:nvPr>
            <p:ph sz="quarter" idx="13" hasCustomPrompt="1"/>
          </p:nvPr>
        </p:nvSpPr>
        <p:spPr bwMode="auto">
          <a:xfrm>
            <a:off x="480575" y="1807200"/>
            <a:ext cx="11232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740274174"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2 columns">
    <p:spTree>
      <p:nvGrpSpPr>
        <p:cNvPr id="1" name=""/>
        <p:cNvGrpSpPr/>
        <p:nvPr/>
      </p:nvGrpSpPr>
      <p:grpSpPr bwMode="auto">
        <a:xfrm>
          <a:off x="0" y="0"/>
          <a:ext cx="0" cy="0"/>
          <a:chOff x="0" y="0"/>
          <a:chExt cx="0" cy="0"/>
        </a:xfrm>
      </p:grpSpPr>
      <p:sp>
        <p:nvSpPr>
          <p:cNvPr id="1281818282" name="Datumsplatzhalter 2"/>
          <p:cNvSpPr>
            <a:spLocks noGrp="1"/>
          </p:cNvSpPr>
          <p:nvPr>
            <p:ph type="dt" sz="half" idx="10"/>
          </p:nvPr>
        </p:nvSpPr>
        <p:spPr bwMode="auto"/>
        <p:txBody>
          <a:bodyPr/>
          <a:lstStyle/>
          <a:p>
            <a:pPr>
              <a:defRPr/>
            </a:pPr>
            <a:fld id="{75603AA2-B5CF-DF42-BFD7-E438A8E61E16}" type="datetime1">
              <a:rPr lang="en-GB"/>
              <a:t>26/01/2026</a:t>
            </a:fld>
            <a:endParaRPr lang="en-GB"/>
          </a:p>
        </p:txBody>
      </p:sp>
      <p:sp>
        <p:nvSpPr>
          <p:cNvPr id="173001355" name="Fußzeilenplatzhalter 3"/>
          <p:cNvSpPr>
            <a:spLocks noGrp="1"/>
          </p:cNvSpPr>
          <p:nvPr>
            <p:ph type="ftr" sz="quarter" idx="11"/>
          </p:nvPr>
        </p:nvSpPr>
        <p:spPr bwMode="auto"/>
        <p:txBody>
          <a:bodyPr/>
          <a:lstStyle/>
          <a:p>
            <a:pPr>
              <a:defRPr/>
            </a:pPr>
            <a:r>
              <a:rPr lang="en-GB"/>
              <a:t>New E.ON PowerPoint Master</a:t>
            </a:r>
            <a:endParaRPr/>
          </a:p>
        </p:txBody>
      </p:sp>
      <p:sp>
        <p:nvSpPr>
          <p:cNvPr id="1749657703"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991931742" name="Content right"/>
          <p:cNvSpPr>
            <a:spLocks noGrp="1"/>
          </p:cNvSpPr>
          <p:nvPr>
            <p:ph sz="quarter" idx="14" hasCustomPrompt="1"/>
          </p:nvPr>
        </p:nvSpPr>
        <p:spPr bwMode="auto">
          <a:xfrm>
            <a:off x="6276575" y="1808163"/>
            <a:ext cx="5436000" cy="4103036"/>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483004081" name="Content left"/>
          <p:cNvSpPr>
            <a:spLocks noGrp="1"/>
          </p:cNvSpPr>
          <p:nvPr>
            <p:ph sz="quarter" idx="13" hasCustomPrompt="1"/>
          </p:nvPr>
        </p:nvSpPr>
        <p:spPr bwMode="auto">
          <a:xfrm>
            <a:off x="480574" y="1808163"/>
            <a:ext cx="5436000" cy="4103036"/>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606452173"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2_Content 3 columns">
    <p:spTree>
      <p:nvGrpSpPr>
        <p:cNvPr id="1" name=""/>
        <p:cNvGrpSpPr/>
        <p:nvPr/>
      </p:nvGrpSpPr>
      <p:grpSpPr bwMode="auto">
        <a:xfrm>
          <a:off x="0" y="0"/>
          <a:ext cx="0" cy="0"/>
          <a:chOff x="0" y="0"/>
          <a:chExt cx="0" cy="0"/>
        </a:xfrm>
      </p:grpSpPr>
      <p:sp>
        <p:nvSpPr>
          <p:cNvPr id="1286872155" name="Datumsplatzhalter 2"/>
          <p:cNvSpPr>
            <a:spLocks noGrp="1"/>
          </p:cNvSpPr>
          <p:nvPr>
            <p:ph type="dt" sz="half" idx="10"/>
          </p:nvPr>
        </p:nvSpPr>
        <p:spPr bwMode="auto"/>
        <p:txBody>
          <a:bodyPr/>
          <a:lstStyle/>
          <a:p>
            <a:pPr>
              <a:defRPr/>
            </a:pPr>
            <a:fld id="{13BE2844-2F76-E644-A845-460A05DF696C}" type="datetime1">
              <a:rPr lang="en-GB"/>
              <a:t>26/01/2026</a:t>
            </a:fld>
            <a:endParaRPr lang="en-GB"/>
          </a:p>
        </p:txBody>
      </p:sp>
      <p:sp>
        <p:nvSpPr>
          <p:cNvPr id="890726319" name="Fußzeilenplatzhalter 3"/>
          <p:cNvSpPr>
            <a:spLocks noGrp="1"/>
          </p:cNvSpPr>
          <p:nvPr>
            <p:ph type="ftr" sz="quarter" idx="11"/>
          </p:nvPr>
        </p:nvSpPr>
        <p:spPr bwMode="auto"/>
        <p:txBody>
          <a:bodyPr/>
          <a:lstStyle/>
          <a:p>
            <a:pPr>
              <a:defRPr/>
            </a:pPr>
            <a:r>
              <a:rPr lang="en-GB"/>
              <a:t>New E.ON PowerPoint Master</a:t>
            </a:r>
            <a:endParaRPr/>
          </a:p>
        </p:txBody>
      </p:sp>
      <p:sp>
        <p:nvSpPr>
          <p:cNvPr id="1886451683"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284361268" name="Content right"/>
          <p:cNvSpPr>
            <a:spLocks noGrp="1"/>
          </p:cNvSpPr>
          <p:nvPr>
            <p:ph sz="quarter" idx="15" hasCustomPrompt="1"/>
          </p:nvPr>
        </p:nvSpPr>
        <p:spPr bwMode="auto">
          <a:xfrm>
            <a:off x="8184000"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383938064" name="Content center"/>
          <p:cNvSpPr>
            <a:spLocks noGrp="1"/>
          </p:cNvSpPr>
          <p:nvPr>
            <p:ph sz="quarter" idx="14" hasCustomPrompt="1"/>
          </p:nvPr>
        </p:nvSpPr>
        <p:spPr bwMode="auto">
          <a:xfrm>
            <a:off x="4332000"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992390944" name="Content left"/>
          <p:cNvSpPr>
            <a:spLocks noGrp="1"/>
          </p:cNvSpPr>
          <p:nvPr>
            <p:ph sz="quarter" idx="13" hasCustomPrompt="1"/>
          </p:nvPr>
        </p:nvSpPr>
        <p:spPr bwMode="auto">
          <a:xfrm>
            <a:off x="480574"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741552421"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3 boxes">
    <p:spTree>
      <p:nvGrpSpPr>
        <p:cNvPr id="1" name=""/>
        <p:cNvGrpSpPr/>
        <p:nvPr/>
      </p:nvGrpSpPr>
      <p:grpSpPr bwMode="auto">
        <a:xfrm>
          <a:off x="0" y="0"/>
          <a:ext cx="0" cy="0"/>
          <a:chOff x="0" y="0"/>
          <a:chExt cx="0" cy="0"/>
        </a:xfrm>
      </p:grpSpPr>
      <p:sp>
        <p:nvSpPr>
          <p:cNvPr id="970282483" name="Text Placeholder 6"/>
          <p:cNvSpPr>
            <a:spLocks noGrp="1"/>
          </p:cNvSpPr>
          <p:nvPr>
            <p:ph type="body" sz="quarter" idx="17" hasCustomPrompt="1"/>
          </p:nvPr>
        </p:nvSpPr>
        <p:spPr bwMode="auto">
          <a:xfrm>
            <a:off x="4332287" y="1816649"/>
            <a:ext cx="3527425"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444674847" name="Text Placeholder 6"/>
          <p:cNvSpPr>
            <a:spLocks noGrp="1"/>
          </p:cNvSpPr>
          <p:nvPr>
            <p:ph type="body" sz="quarter" idx="18" hasCustomPrompt="1"/>
          </p:nvPr>
        </p:nvSpPr>
        <p:spPr bwMode="auto">
          <a:xfrm>
            <a:off x="8185149" y="1816651"/>
            <a:ext cx="3527425" cy="4528585"/>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268633809" name="Text Placeholder 6"/>
          <p:cNvSpPr>
            <a:spLocks noGrp="1"/>
          </p:cNvSpPr>
          <p:nvPr>
            <p:ph type="body" sz="quarter" idx="16" hasCustomPrompt="1"/>
          </p:nvPr>
        </p:nvSpPr>
        <p:spPr bwMode="auto">
          <a:xfrm>
            <a:off x="479426" y="1816651"/>
            <a:ext cx="3527424"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2010286283" name="Datumsplatzhalter 2"/>
          <p:cNvSpPr>
            <a:spLocks noGrp="1"/>
          </p:cNvSpPr>
          <p:nvPr>
            <p:ph type="dt" sz="half" idx="10"/>
          </p:nvPr>
        </p:nvSpPr>
        <p:spPr bwMode="auto"/>
        <p:txBody>
          <a:bodyPr/>
          <a:lstStyle/>
          <a:p>
            <a:pPr>
              <a:defRPr/>
            </a:pPr>
            <a:fld id="{D630F2DB-F57A-AF4E-AE6C-A93AEBE3F34F}" type="datetime1">
              <a:rPr lang="en-GB"/>
              <a:t>26/01/2026</a:t>
            </a:fld>
            <a:endParaRPr lang="en-GB"/>
          </a:p>
        </p:txBody>
      </p:sp>
      <p:sp>
        <p:nvSpPr>
          <p:cNvPr id="1695388503" name="Fußzeilenplatzhalter 3"/>
          <p:cNvSpPr>
            <a:spLocks noGrp="1"/>
          </p:cNvSpPr>
          <p:nvPr>
            <p:ph type="ftr" sz="quarter" idx="11"/>
          </p:nvPr>
        </p:nvSpPr>
        <p:spPr bwMode="auto"/>
        <p:txBody>
          <a:bodyPr/>
          <a:lstStyle/>
          <a:p>
            <a:pPr>
              <a:defRPr/>
            </a:pPr>
            <a:r>
              <a:rPr lang="en-GB"/>
              <a:t>New E.ON PowerPoint Master</a:t>
            </a:r>
            <a:endParaRPr/>
          </a:p>
        </p:txBody>
      </p:sp>
      <p:sp>
        <p:nvSpPr>
          <p:cNvPr id="1507242708"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771070534"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4 boxes">
    <p:spTree>
      <p:nvGrpSpPr>
        <p:cNvPr id="1" name=""/>
        <p:cNvGrpSpPr/>
        <p:nvPr/>
      </p:nvGrpSpPr>
      <p:grpSpPr bwMode="auto">
        <a:xfrm>
          <a:off x="0" y="0"/>
          <a:ext cx="0" cy="0"/>
          <a:chOff x="0" y="0"/>
          <a:chExt cx="0" cy="0"/>
        </a:xfrm>
      </p:grpSpPr>
      <p:sp>
        <p:nvSpPr>
          <p:cNvPr id="1117995268" name="Text Placeholder 13"/>
          <p:cNvSpPr>
            <a:spLocks noGrp="1"/>
          </p:cNvSpPr>
          <p:nvPr>
            <p:ph type="body" sz="quarter" idx="13" hasCustomPrompt="1"/>
          </p:nvPr>
        </p:nvSpPr>
        <p:spPr bwMode="auto">
          <a:xfrm>
            <a:off x="479425" y="1808162"/>
            <a:ext cx="2555266"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885795677" name="Text Placeholder 13"/>
          <p:cNvSpPr>
            <a:spLocks noGrp="1"/>
          </p:cNvSpPr>
          <p:nvPr>
            <p:ph type="body" sz="quarter" idx="14" hasCustomPrompt="1"/>
          </p:nvPr>
        </p:nvSpPr>
        <p:spPr bwMode="auto">
          <a:xfrm>
            <a:off x="3359151" y="1808162"/>
            <a:ext cx="2556850"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2040341503" name="Text Placeholder 13"/>
          <p:cNvSpPr>
            <a:spLocks noGrp="1"/>
          </p:cNvSpPr>
          <p:nvPr>
            <p:ph type="body" sz="quarter" idx="15" hasCustomPrompt="1"/>
          </p:nvPr>
        </p:nvSpPr>
        <p:spPr bwMode="auto">
          <a:xfrm>
            <a:off x="6275389" y="1808162"/>
            <a:ext cx="2557461"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929357154" name="Text Placeholder 13"/>
          <p:cNvSpPr>
            <a:spLocks noGrp="1"/>
          </p:cNvSpPr>
          <p:nvPr>
            <p:ph type="body" sz="quarter" idx="16" hasCustomPrompt="1"/>
          </p:nvPr>
        </p:nvSpPr>
        <p:spPr bwMode="auto">
          <a:xfrm>
            <a:off x="9156699" y="1808162"/>
            <a:ext cx="2555875"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458490175" name="Datumsplatzhalter 2"/>
          <p:cNvSpPr>
            <a:spLocks noGrp="1"/>
          </p:cNvSpPr>
          <p:nvPr>
            <p:ph type="dt" sz="half" idx="10"/>
          </p:nvPr>
        </p:nvSpPr>
        <p:spPr bwMode="auto"/>
        <p:txBody>
          <a:bodyPr/>
          <a:lstStyle/>
          <a:p>
            <a:pPr>
              <a:defRPr/>
            </a:pPr>
            <a:fld id="{76754A01-68C8-6244-A7C0-65979CD3F425}" type="datetime1">
              <a:rPr lang="en-GB"/>
              <a:t>26/01/2026</a:t>
            </a:fld>
            <a:endParaRPr lang="en-GB"/>
          </a:p>
        </p:txBody>
      </p:sp>
      <p:sp>
        <p:nvSpPr>
          <p:cNvPr id="1729887640" name="Fußzeilenplatzhalter 3"/>
          <p:cNvSpPr>
            <a:spLocks noGrp="1"/>
          </p:cNvSpPr>
          <p:nvPr>
            <p:ph type="ftr" sz="quarter" idx="11"/>
          </p:nvPr>
        </p:nvSpPr>
        <p:spPr bwMode="auto"/>
        <p:txBody>
          <a:bodyPr/>
          <a:lstStyle/>
          <a:p>
            <a:pPr>
              <a:defRPr/>
            </a:pPr>
            <a:r>
              <a:rPr lang="en-GB"/>
              <a:t>New E.ON PowerPoint Master</a:t>
            </a:r>
            <a:endParaRPr/>
          </a:p>
        </p:txBody>
      </p:sp>
      <p:sp>
        <p:nvSpPr>
          <p:cNvPr id="999428687"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335408219"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5 Steps">
    <p:spTree>
      <p:nvGrpSpPr>
        <p:cNvPr id="1" name=""/>
        <p:cNvGrpSpPr/>
        <p:nvPr/>
      </p:nvGrpSpPr>
      <p:grpSpPr bwMode="auto">
        <a:xfrm>
          <a:off x="0" y="0"/>
          <a:ext cx="0" cy="0"/>
          <a:chOff x="0" y="0"/>
          <a:chExt cx="0" cy="0"/>
        </a:xfrm>
      </p:grpSpPr>
      <p:sp>
        <p:nvSpPr>
          <p:cNvPr id="1056296716" name="Datumsplatzhalter 2"/>
          <p:cNvSpPr>
            <a:spLocks noGrp="1"/>
          </p:cNvSpPr>
          <p:nvPr>
            <p:ph type="dt" sz="half" idx="10"/>
          </p:nvPr>
        </p:nvSpPr>
        <p:spPr bwMode="auto"/>
        <p:txBody>
          <a:bodyPr/>
          <a:lstStyle/>
          <a:p>
            <a:pPr>
              <a:defRPr/>
            </a:pPr>
            <a:fld id="{92BFC4CD-1D60-AC45-8637-25ABD31243B7}" type="datetime1">
              <a:rPr lang="en-GB"/>
              <a:t>26/01/2026</a:t>
            </a:fld>
            <a:endParaRPr lang="en-GB"/>
          </a:p>
        </p:txBody>
      </p:sp>
      <p:sp>
        <p:nvSpPr>
          <p:cNvPr id="1519383682" name="Fußzeilenplatzhalter 3"/>
          <p:cNvSpPr>
            <a:spLocks noGrp="1"/>
          </p:cNvSpPr>
          <p:nvPr>
            <p:ph type="ftr" sz="quarter" idx="11"/>
          </p:nvPr>
        </p:nvSpPr>
        <p:spPr bwMode="auto"/>
        <p:txBody>
          <a:bodyPr/>
          <a:lstStyle/>
          <a:p>
            <a:pPr>
              <a:defRPr/>
            </a:pPr>
            <a:r>
              <a:rPr lang="en-GB"/>
              <a:t>New E.ON PowerPoint Master</a:t>
            </a:r>
            <a:endParaRPr/>
          </a:p>
        </p:txBody>
      </p:sp>
      <p:sp>
        <p:nvSpPr>
          <p:cNvPr id="2017343438"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721972552"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
        <p:nvSpPr>
          <p:cNvPr id="1887010626" name="Text Placeholder 59"/>
          <p:cNvSpPr>
            <a:spLocks noGrp="1"/>
          </p:cNvSpPr>
          <p:nvPr>
            <p:ph type="body" sz="quarter" idx="13" hasCustomPrompt="1"/>
          </p:nvPr>
        </p:nvSpPr>
        <p:spPr bwMode="auto">
          <a:xfrm>
            <a:off x="480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1</a:t>
            </a:r>
            <a:endParaRPr/>
          </a:p>
        </p:txBody>
      </p:sp>
      <p:sp>
        <p:nvSpPr>
          <p:cNvPr id="1754857118" name="Text Placeholder 59"/>
          <p:cNvSpPr>
            <a:spLocks noGrp="1"/>
          </p:cNvSpPr>
          <p:nvPr>
            <p:ph type="body" sz="quarter" idx="14" hasCustomPrompt="1"/>
          </p:nvPr>
        </p:nvSpPr>
        <p:spPr bwMode="auto">
          <a:xfrm>
            <a:off x="2757144"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2</a:t>
            </a:r>
            <a:endParaRPr/>
          </a:p>
        </p:txBody>
      </p:sp>
      <p:sp>
        <p:nvSpPr>
          <p:cNvPr id="1413538543" name="Text Placeholder 59"/>
          <p:cNvSpPr>
            <a:spLocks noGrp="1"/>
          </p:cNvSpPr>
          <p:nvPr>
            <p:ph type="body" sz="quarter" idx="15" hasCustomPrompt="1"/>
          </p:nvPr>
        </p:nvSpPr>
        <p:spPr bwMode="auto">
          <a:xfrm>
            <a:off x="5034288"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3</a:t>
            </a:r>
            <a:endParaRPr/>
          </a:p>
        </p:txBody>
      </p:sp>
      <p:sp>
        <p:nvSpPr>
          <p:cNvPr id="1454277562" name="Text Placeholder 59"/>
          <p:cNvSpPr>
            <a:spLocks noGrp="1"/>
          </p:cNvSpPr>
          <p:nvPr>
            <p:ph type="body" sz="quarter" idx="16" hasCustomPrompt="1"/>
          </p:nvPr>
        </p:nvSpPr>
        <p:spPr bwMode="auto">
          <a:xfrm>
            <a:off x="7311432"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4</a:t>
            </a:r>
            <a:endParaRPr/>
          </a:p>
        </p:txBody>
      </p:sp>
      <p:sp>
        <p:nvSpPr>
          <p:cNvPr id="1777881875" name="Text Placeholder 59"/>
          <p:cNvSpPr>
            <a:spLocks noGrp="1"/>
          </p:cNvSpPr>
          <p:nvPr>
            <p:ph type="body" sz="quarter" idx="17" hasCustomPrompt="1"/>
          </p:nvPr>
        </p:nvSpPr>
        <p:spPr bwMode="auto">
          <a:xfrm>
            <a:off x="9588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5</a:t>
            </a:r>
            <a:endParaRPr/>
          </a:p>
        </p:txBody>
      </p:sp>
      <p:sp>
        <p:nvSpPr>
          <p:cNvPr id="761088034" name="Text Placeholder 70"/>
          <p:cNvSpPr>
            <a:spLocks noGrp="1"/>
          </p:cNvSpPr>
          <p:nvPr>
            <p:ph type="body" sz="quarter" idx="20" hasCustomPrompt="1"/>
          </p:nvPr>
        </p:nvSpPr>
        <p:spPr bwMode="auto">
          <a:xfrm>
            <a:off x="5186651"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512082653" name="Text Placeholder 70"/>
          <p:cNvSpPr>
            <a:spLocks noGrp="1"/>
          </p:cNvSpPr>
          <p:nvPr>
            <p:ph type="body" sz="quarter" idx="23" hasCustomPrompt="1"/>
          </p:nvPr>
        </p:nvSpPr>
        <p:spPr bwMode="auto">
          <a:xfrm>
            <a:off x="2909507"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462432785" name="Text Placeholder 70"/>
          <p:cNvSpPr>
            <a:spLocks noGrp="1"/>
          </p:cNvSpPr>
          <p:nvPr>
            <p:ph type="body" sz="quarter" idx="24" hasCustomPrompt="1"/>
          </p:nvPr>
        </p:nvSpPr>
        <p:spPr bwMode="auto">
          <a:xfrm>
            <a:off x="632363"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a:t>
            </a:r>
            <a:r>
              <a:rPr lang="en-GB" b="0"/>
              <a:t> </a:t>
            </a:r>
            <a:r>
              <a:rPr lang="en-GB" b="0"/>
              <a:t>tristique</a:t>
            </a:r>
            <a:r>
              <a:rPr lang="en-GB" b="0"/>
              <a:t>, </a:t>
            </a:r>
            <a:r>
              <a:rPr lang="en-GB" b="0"/>
              <a:t>orci</a:t>
            </a:r>
            <a:r>
              <a:rPr lang="en-GB" b="0"/>
              <a:t> </a:t>
            </a:r>
            <a:r>
              <a:rPr lang="en-GB" b="0"/>
              <a:t>nec</a:t>
            </a:r>
            <a:r>
              <a:rPr lang="en-GB" b="0"/>
              <a:t> </a:t>
            </a:r>
            <a:r>
              <a:rPr lang="en-GB" b="0"/>
              <a:t>mollis</a:t>
            </a:r>
            <a:r>
              <a:rPr lang="en-GB" b="0"/>
              <a:t> </a:t>
            </a:r>
            <a:r>
              <a:rPr lang="en-GB" b="0"/>
              <a:t>aliquet</a:t>
            </a:r>
            <a:r>
              <a:rPr lang="en-GB" b="0"/>
              <a:t>, </a:t>
            </a:r>
            <a:r>
              <a:rPr lang="en-GB" b="0"/>
              <a:t>tortor</a:t>
            </a:r>
            <a:r>
              <a:rPr lang="en-GB" b="0"/>
              <a:t> </a:t>
            </a:r>
            <a:r>
              <a:rPr lang="en-GB" b="0"/>
              <a:t>velit</a:t>
            </a:r>
            <a:r>
              <a:rPr lang="en-GB" b="0"/>
              <a:t> </a:t>
            </a:r>
            <a:r>
              <a:rPr lang="en-GB" b="0"/>
              <a:t>blandit</a:t>
            </a:r>
            <a:r>
              <a:rPr lang="en-GB" b="0"/>
              <a:t> </a:t>
            </a:r>
            <a:r>
              <a:rPr lang="en-GB" b="0"/>
              <a:t>urna</a:t>
            </a:r>
            <a:r>
              <a:rPr lang="en-GB" b="0"/>
              <a:t>, </a:t>
            </a:r>
            <a:r>
              <a:rPr lang="en-GB" b="0"/>
              <a:t>sed</a:t>
            </a:r>
            <a:r>
              <a:rPr lang="en-GB" b="0"/>
              <a:t> gravida </a:t>
            </a:r>
            <a:r>
              <a:rPr lang="en-GB" b="0"/>
              <a:t>odio</a:t>
            </a:r>
            <a:r>
              <a:rPr lang="en-GB" b="0"/>
              <a:t> </a:t>
            </a:r>
            <a:r>
              <a:rPr lang="en-GB" b="0"/>
              <a:t>quam</a:t>
            </a:r>
            <a:r>
              <a:rPr lang="en-GB" b="0"/>
              <a:t> </a:t>
            </a:r>
            <a:r>
              <a:rPr lang="en-GB" b="0"/>
              <a:t>ut</a:t>
            </a:r>
            <a:r>
              <a:rPr lang="en-GB" b="0"/>
              <a:t> </a:t>
            </a:r>
            <a:r>
              <a:rPr lang="en-GB" b="0"/>
              <a:t>leo</a:t>
            </a:r>
            <a:r>
              <a:rPr lang="en-GB" b="0"/>
              <a:t>.</a:t>
            </a:r>
            <a:endParaRPr lang="en-GB"/>
          </a:p>
          <a:p>
            <a:pPr lvl="0">
              <a:defRPr/>
            </a:pPr>
            <a:endParaRPr lang="en-GB"/>
          </a:p>
        </p:txBody>
      </p:sp>
      <p:sp>
        <p:nvSpPr>
          <p:cNvPr id="1001323531" name="Text Placeholder 70"/>
          <p:cNvSpPr>
            <a:spLocks noGrp="1"/>
          </p:cNvSpPr>
          <p:nvPr>
            <p:ph type="body" sz="quarter" idx="25" hasCustomPrompt="1"/>
          </p:nvPr>
        </p:nvSpPr>
        <p:spPr bwMode="auto">
          <a:xfrm>
            <a:off x="7463795"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838604653" name="Text Placeholder 70"/>
          <p:cNvSpPr>
            <a:spLocks noGrp="1"/>
          </p:cNvSpPr>
          <p:nvPr>
            <p:ph type="body" sz="quarter" idx="26" hasCustomPrompt="1"/>
          </p:nvPr>
        </p:nvSpPr>
        <p:spPr bwMode="auto">
          <a:xfrm>
            <a:off x="9740363"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605527177" name="Titelplatzhalter 1"/>
          <p:cNvSpPr>
            <a:spLocks noGrp="1"/>
          </p:cNvSpPr>
          <p:nvPr>
            <p:ph type="title"/>
          </p:nvPr>
        </p:nvSpPr>
        <p:spPr bwMode="gray">
          <a:xfrm>
            <a:off x="480000" y="512763"/>
            <a:ext cx="11232000" cy="886397"/>
          </a:xfrm>
          <a:prstGeom prst="rect">
            <a:avLst/>
          </a:prstGeom>
        </p:spPr>
        <p:txBody>
          <a:bodyPr vert="horz" lIns="0" tIns="0" rIns="0" bIns="0" rtlCol="0" anchor="t">
            <a:noAutofit/>
          </a:bodyPr>
          <a:lstStyle/>
          <a:p>
            <a:pPr>
              <a:defRPr/>
            </a:pPr>
            <a:r>
              <a:rPr lang="en-GB"/>
              <a:t>Heading</a:t>
            </a:r>
            <a:endParaRPr/>
          </a:p>
        </p:txBody>
      </p:sp>
      <p:sp>
        <p:nvSpPr>
          <p:cNvPr id="353301973" name="Textplatzhalter 2"/>
          <p:cNvSpPr>
            <a:spLocks noGrp="1"/>
          </p:cNvSpPr>
          <p:nvPr>
            <p:ph type="body" idx="1"/>
          </p:nvPr>
        </p:nvSpPr>
        <p:spPr bwMode="gray">
          <a:xfrm>
            <a:off x="480000" y="1808163"/>
            <a:ext cx="11232000" cy="4104000"/>
          </a:xfrm>
          <a:prstGeom prst="rect">
            <a:avLst/>
          </a:prstGeom>
        </p:spPr>
        <p:txBody>
          <a:bodyPr vert="horz" lIns="0" tIns="0" rIns="0" bIns="0" rtlCol="0">
            <a:noAutofit/>
          </a:body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a:p>
            <a:pPr lvl="5">
              <a:defRPr/>
            </a:pPr>
            <a:r>
              <a:rPr lang="en-GB"/>
              <a:t>Text</a:t>
            </a:r>
            <a:endParaRPr/>
          </a:p>
          <a:p>
            <a:pPr lvl="6">
              <a:defRPr/>
            </a:pPr>
            <a:r>
              <a:rPr lang="en-GB"/>
              <a:t>Text</a:t>
            </a:r>
            <a:endParaRPr/>
          </a:p>
          <a:p>
            <a:pPr lvl="7">
              <a:defRPr/>
            </a:pPr>
            <a:r>
              <a:rPr lang="en-GB"/>
              <a:t>Text</a:t>
            </a:r>
            <a:endParaRPr/>
          </a:p>
          <a:p>
            <a:pPr lvl="8">
              <a:defRPr/>
            </a:pPr>
            <a:r>
              <a:rPr lang="en-GB"/>
              <a:t>Text</a:t>
            </a:r>
            <a:endParaRPr/>
          </a:p>
        </p:txBody>
      </p:sp>
      <p:sp>
        <p:nvSpPr>
          <p:cNvPr id="564432182" name="Datumsplatzhalter 3"/>
          <p:cNvSpPr>
            <a:spLocks noGrp="1"/>
          </p:cNvSpPr>
          <p:nvPr>
            <p:ph type="dt" sz="half" idx="2"/>
          </p:nvPr>
        </p:nvSpPr>
        <p:spPr bwMode="gray">
          <a:xfrm>
            <a:off x="9983998" y="6526212"/>
            <a:ext cx="1188000" cy="138499"/>
          </a:xfrm>
          <a:prstGeom prst="rect">
            <a:avLst/>
          </a:prstGeom>
        </p:spPr>
        <p:txBody>
          <a:bodyPr vert="horz" wrap="none" lIns="0" tIns="0" rIns="0" bIns="0" rtlCol="0" anchor="t">
            <a:noAutofit/>
          </a:bodyPr>
          <a:lstStyle>
            <a:lvl1pPr algn="r">
              <a:defRPr sz="900" b="0">
                <a:solidFill>
                  <a:schemeClr val="tx1"/>
                </a:solidFill>
              </a:defRPr>
            </a:lvl1pPr>
          </a:lstStyle>
          <a:p>
            <a:pPr>
              <a:defRPr/>
            </a:pPr>
            <a:fld id="{4166F76A-4900-864D-B9F6-2488814C2A20}" type="datetime1">
              <a:rPr lang="en-GB"/>
              <a:t>26/01/2026</a:t>
            </a:fld>
            <a:endParaRPr lang="en-GB"/>
          </a:p>
        </p:txBody>
      </p:sp>
      <p:sp>
        <p:nvSpPr>
          <p:cNvPr id="2122034583" name="Fußzeilenplatzhalter 4"/>
          <p:cNvSpPr>
            <a:spLocks noGrp="1"/>
          </p:cNvSpPr>
          <p:nvPr>
            <p:ph type="ftr" sz="quarter" idx="3"/>
          </p:nvPr>
        </p:nvSpPr>
        <p:spPr bwMode="gray">
          <a:xfrm>
            <a:off x="480000" y="6526212"/>
            <a:ext cx="5436000" cy="138499"/>
          </a:xfrm>
          <a:prstGeom prst="rect">
            <a:avLst/>
          </a:prstGeom>
        </p:spPr>
        <p:txBody>
          <a:bodyPr vert="horz" wrap="none" lIns="0" tIns="0" rIns="0" bIns="0" rtlCol="0" anchor="t">
            <a:noAutofit/>
          </a:bodyPr>
          <a:lstStyle>
            <a:lvl1pPr algn="l">
              <a:defRPr sz="900" b="0">
                <a:solidFill>
                  <a:schemeClr val="tx1"/>
                </a:solidFill>
              </a:defRPr>
            </a:lvl1pPr>
          </a:lstStyle>
          <a:p>
            <a:pPr>
              <a:defRPr/>
            </a:pPr>
            <a:r>
              <a:rPr lang="en-GB"/>
              <a:t>New E.ON PowerPoint Master</a:t>
            </a:r>
            <a:endParaRPr/>
          </a:p>
        </p:txBody>
      </p:sp>
      <p:sp>
        <p:nvSpPr>
          <p:cNvPr id="789529728" name="Foliennummernplatzhalter 5"/>
          <p:cNvSpPr>
            <a:spLocks noGrp="1"/>
          </p:cNvSpPr>
          <p:nvPr>
            <p:ph type="sldNum" sz="quarter" idx="4"/>
          </p:nvPr>
        </p:nvSpPr>
        <p:spPr bwMode="gray">
          <a:xfrm>
            <a:off x="11351999" y="6526212"/>
            <a:ext cx="360001" cy="138499"/>
          </a:xfrm>
          <a:prstGeom prst="rect">
            <a:avLst/>
          </a:prstGeom>
        </p:spPr>
        <p:txBody>
          <a:bodyPr vert="horz" wrap="none" lIns="0" tIns="0" rIns="0" bIns="0" rtlCol="0" anchor="t">
            <a:noAutofit/>
          </a:bodyPr>
          <a:lstStyle>
            <a:lvl1pPr algn="r">
              <a:defRPr sz="900" b="1">
                <a:solidFill>
                  <a:schemeClr val="tx1"/>
                </a:solidFill>
              </a:defRPr>
            </a:lvl1pPr>
          </a:lstStyle>
          <a:p>
            <a:pPr>
              <a:defRPr/>
            </a:pPr>
            <a:fld id="{01FFFE70-FC19-4A94-9D10-0B3C8E890CB2}" type="slidenum">
              <a:rPr lang="en-GB"/>
              <a:t>‹#›</a:t>
            </a:fld>
            <a:endParaRPr lang="en-GB"/>
          </a:p>
        </p:txBody>
      </p:sp>
      <p:sp>
        <p:nvSpPr>
          <p:cNvPr id="1507930882" name="empower - DO NOT DELETE!!!" hidden="1"/>
          <p:cNvSpPr/>
          <p:nvPr userDrawn="1"/>
        </p:nvSpPr>
        <p:spPr bwMode="auto">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lgn="ctr" defTabSz="540000">
              <a:lnSpc>
                <a:spcPct val="120000"/>
              </a:lnSpc>
              <a:spcAft>
                <a:spcPts val="400"/>
              </a:spcAft>
              <a:defRPr/>
            </a:pPr>
            <a:endParaRPr lang="de-DE"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dt="0" ftr="1" hdr="0" sldNum="1"/>
  <p:txStyles>
    <p:titleStyle>
      <a:lvl1pPr algn="l" defTabSz="540000" rtl="0">
        <a:lnSpc>
          <a:spcPct val="90000"/>
        </a:lnSpc>
        <a:spcBef>
          <a:spcPts val="0"/>
        </a:spcBef>
        <a:buNone/>
        <a:defRPr sz="3200">
          <a:solidFill>
            <a:schemeClr val="accent1"/>
          </a:solidFill>
          <a:latin typeface="+mj-lt"/>
          <a:ea typeface="+mj-ea"/>
          <a:cs typeface="+mj-cs"/>
        </a:defRPr>
      </a:lvl1pPr>
    </p:titleStyle>
    <p:bodyStyle>
      <a:lvl1pPr marL="0" indent="0" algn="l" defTabSz="540000" rtl="0">
        <a:lnSpc>
          <a:spcPct val="120000"/>
        </a:lnSpc>
        <a:spcBef>
          <a:spcPts val="0"/>
        </a:spcBef>
        <a:spcAft>
          <a:spcPts val="400"/>
        </a:spcAft>
        <a:buFont typeface="Arial"/>
        <a:buNone/>
        <a:defRPr sz="1800" b="0">
          <a:solidFill>
            <a:schemeClr val="tx1"/>
          </a:solidFill>
          <a:latin typeface="+mn-lt"/>
          <a:ea typeface="+mn-ea"/>
          <a:cs typeface="+mn-cs"/>
        </a:defRPr>
      </a:lvl1pPr>
      <a:lvl2pPr marL="216000" indent="-216000" algn="l" defTabSz="540000" rtl="0">
        <a:lnSpc>
          <a:spcPct val="120000"/>
        </a:lnSpc>
        <a:spcBef>
          <a:spcPts val="0"/>
        </a:spcBef>
        <a:spcAft>
          <a:spcPts val="400"/>
        </a:spcAft>
        <a:buFont typeface="Arial"/>
        <a:buChar char="•"/>
        <a:defRPr sz="1800">
          <a:solidFill>
            <a:schemeClr val="tx1"/>
          </a:solidFill>
          <a:latin typeface="+mn-lt"/>
          <a:ea typeface="+mn-ea"/>
          <a:cs typeface="+mn-cs"/>
        </a:defRPr>
      </a:lvl2pPr>
      <a:lvl3pPr marL="432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3pPr>
      <a:lvl4pPr marL="648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4pPr>
      <a:lvl5pPr marL="864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5pPr>
      <a:lvl6pPr marL="107950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6pPr>
      <a:lvl7pPr marL="130175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7pPr>
      <a:lvl8pPr marL="152400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8pPr>
      <a:lvl9pPr marL="173355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9pPr>
    </p:bodyStyle>
    <p:other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media" Target="../media/media3.mp3"/><Relationship Id="rId6" Type="http://schemas.openxmlformats.org/officeDocument/2006/relationships/audio" Target="../media/media3.mp3" /></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1.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23.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9050274" name="Subtitle 3"/>
          <p:cNvSpPr>
            <a:spLocks noGrp="1"/>
          </p:cNvSpPr>
          <p:nvPr>
            <p:ph type="subTitle" idx="1"/>
          </p:nvPr>
        </p:nvSpPr>
        <p:spPr bwMode="auto">
          <a:xfrm>
            <a:off x="479374" y="4854920"/>
            <a:ext cx="5616575" cy="1056341"/>
          </a:xfrm>
        </p:spPr>
        <p:txBody>
          <a:bodyPr/>
          <a:lstStyle/>
          <a:p>
            <a:pPr>
              <a:tabLst>
                <a:tab pos="4122738" algn="l"/>
              </a:tabLst>
              <a:defRPr/>
            </a:pPr>
            <a:r>
              <a:rPr lang="hu-HU"/>
              <a:t>AFÜ – Szakmai óra #5</a:t>
            </a:r>
            <a:endParaRPr lang="hu-HU"/>
          </a:p>
        </p:txBody>
      </p:sp>
      <p:sp>
        <p:nvSpPr>
          <p:cNvPr id="87300873" name="Title 4"/>
          <p:cNvSpPr>
            <a:spLocks noGrp="1"/>
          </p:cNvSpPr>
          <p:nvPr>
            <p:ph type="ctrTitle"/>
          </p:nvPr>
        </p:nvSpPr>
        <p:spPr bwMode="auto">
          <a:xfrm flipH="0" flipV="0">
            <a:off x="479423" y="512761"/>
            <a:ext cx="11311584" cy="1952532"/>
          </a:xfrm>
        </p:spPr>
        <p:txBody>
          <a:bodyPr/>
          <a:lstStyle/>
          <a:p>
            <a:pPr>
              <a:defRPr/>
            </a:pPr>
            <a:r>
              <a:rPr lang="hu-HU"/>
              <a:t>KÖF megszakító</a:t>
            </a:r>
            <a:r>
              <a:rPr lang="hu-HU"/>
              <a:t> motorblokk</a:t>
            </a:r>
            <a:br>
              <a:rPr lang="hu-HU"/>
            </a:br>
            <a:r>
              <a:rPr lang="hu-HU"/>
              <a:t>vizsgálat</a:t>
            </a:r>
            <a:endParaRPr lang="hu-HU"/>
          </a:p>
        </p:txBody>
      </p:sp>
      <p:sp>
        <p:nvSpPr>
          <p:cNvPr id="754024339" name="Datumsplatzhalter 1"/>
          <p:cNvSpPr>
            <a:spLocks noGrp="1"/>
          </p:cNvSpPr>
          <p:nvPr>
            <p:ph type="dt" sz="half" idx="14"/>
          </p:nvPr>
        </p:nvSpPr>
        <p:spPr bwMode="auto">
          <a:xfrm>
            <a:off x="479374" y="6050858"/>
            <a:ext cx="1299984" cy="366479"/>
          </a:xfrm>
        </p:spPr>
        <p:txBody>
          <a:bodyPr/>
          <a:lstStyle/>
          <a:p>
            <a:pPr>
              <a:defRPr/>
            </a:pPr>
            <a:r>
              <a:rPr lang="hu-HU"/>
              <a:t>2026-02-06</a:t>
            </a:r>
            <a:endParaRPr lang="hu-HU"/>
          </a:p>
        </p:txBody>
      </p:sp>
      <p:pic>
        <p:nvPicPr>
          <p:cNvPr id="273847296" name=""/>
          <p:cNvPicPr>
            <a:picLocks noChangeAspect="1"/>
          </p:cNvPicPr>
          <p:nvPr/>
        </p:nvPicPr>
        <p:blipFill rotWithShape="1">
          <a:blip r:embed="rId3"/>
          <a:stretch/>
        </p:blipFill>
        <p:spPr bwMode="auto">
          <a:xfrm flipH="0" flipV="0">
            <a:off x="5226908" y="1400060"/>
            <a:ext cx="3875339" cy="50673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68352265" name="Image"/>
          <p:cNvSpPr>
            <a:spLocks noGrp="1"/>
          </p:cNvSpPr>
          <p:nvPr>
            <p:ph type="pic" sz="quarter" idx="14" hasCustomPrompt="1"/>
          </p:nvPr>
        </p:nvSpPr>
        <p:spPr bwMode="auto">
          <a:xfrm>
            <a:off x="0" y="1807197"/>
            <a:ext cx="12191999" cy="5050800"/>
          </a:xfrm>
          <a:prstGeom prst="rect">
            <a:avLst/>
          </a:prstGeom>
          <a:solidFill>
            <a:schemeClr val="bg1">
              <a:lumMod val="75000"/>
            </a:schemeClr>
          </a:solidFill>
        </p:spPr>
        <p:txBody>
          <a:bodyPr tIns="0" anchor="ctr" anchorCtr="0"/>
          <a:lstStyle>
            <a:lvl1pPr algn="ctr">
              <a:defRPr/>
            </a:lvl1pPr>
          </a:lstStyle>
          <a:p>
            <a:pPr>
              <a:defRPr/>
            </a:pPr>
            <a:endParaRPr/>
          </a:p>
        </p:txBody>
      </p:sp>
      <p:sp>
        <p:nvSpPr>
          <p:cNvPr id="746914398" name="Titel 2"/>
          <p:cNvSpPr>
            <a:spLocks noGrp="1"/>
          </p:cNvSpPr>
          <p:nvPr>
            <p:ph type="title"/>
          </p:nvPr>
        </p:nvSpPr>
        <p:spPr bwMode="auto"/>
        <p:txBody>
          <a:bodyPr/>
          <a:lstStyle/>
          <a:p>
            <a:pPr>
              <a:defRPr/>
            </a:pPr>
            <a:r>
              <a:rPr lang="en-GB"/>
              <a:t>Example of a One Image Slide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14486746" name="Image"/>
          <p:cNvSpPr>
            <a:spLocks noGrp="1"/>
          </p:cNvSpPr>
          <p:nvPr>
            <p:ph type="pic" sz="quarter" idx="14" hasCustomPrompt="1"/>
          </p:nvPr>
        </p:nvSpPr>
        <p:spPr bwMode="auto">
          <a:xfrm>
            <a:off x="0" y="1807197"/>
            <a:ext cx="6132513" cy="5050800"/>
          </a:xfrm>
          <a:prstGeom prst="rect">
            <a:avLst/>
          </a:prstGeom>
          <a:solidFill>
            <a:schemeClr val="bg1">
              <a:lumMod val="75000"/>
            </a:schemeClr>
          </a:solidFill>
        </p:spPr>
        <p:txBody>
          <a:bodyPr tIns="0" anchor="ctr" anchorCtr="0"/>
          <a:lstStyle>
            <a:lvl1pPr algn="ctr">
              <a:defRPr/>
            </a:lvl1pPr>
          </a:lstStyle>
          <a:p>
            <a:pPr>
              <a:defRPr/>
            </a:pPr>
            <a:endParaRPr/>
          </a:p>
        </p:txBody>
      </p:sp>
      <p:sp>
        <p:nvSpPr>
          <p:cNvPr id="933262197" name="Title 4"/>
          <p:cNvSpPr>
            <a:spLocks noGrp="1"/>
          </p:cNvSpPr>
          <p:nvPr>
            <p:ph type="title"/>
          </p:nvPr>
        </p:nvSpPr>
        <p:spPr bwMode="auto">
          <a:xfrm>
            <a:off x="480000" y="512763"/>
            <a:ext cx="11232000" cy="886397"/>
          </a:xfrm>
        </p:spPr>
        <p:txBody>
          <a:bodyPr/>
          <a:lstStyle/>
          <a:p>
            <a:pPr>
              <a:defRPr/>
            </a:pPr>
            <a:r>
              <a:rPr lang="en-GB"/>
              <a:t>Example of a Two Images Slide</a:t>
            </a:r>
            <a:endParaRPr/>
          </a:p>
        </p:txBody>
      </p:sp>
      <p:sp>
        <p:nvSpPr>
          <p:cNvPr id="1976936667" name="Image"/>
          <p:cNvSpPr>
            <a:spLocks noGrp="1"/>
          </p:cNvSpPr>
          <p:nvPr>
            <p:ph type="pic" sz="quarter" idx="15" hasCustomPrompt="1"/>
          </p:nvPr>
        </p:nvSpPr>
        <p:spPr bwMode="auto">
          <a:xfrm>
            <a:off x="6132511" y="1807197"/>
            <a:ext cx="6056174" cy="5050800"/>
          </a:xfrm>
          <a:prstGeom prst="rect">
            <a:avLst/>
          </a:prstGeom>
          <a:solidFill>
            <a:schemeClr val="bg1">
              <a:lumMod val="85000"/>
            </a:schemeClr>
          </a:solidFill>
        </p:spPr>
        <p:txBody>
          <a:bodyPr tIns="0" anchor="ctr" anchorCtr="0"/>
          <a:lstStyle>
            <a:lvl1pPr algn="ctr">
              <a:defRPr/>
            </a:lvl1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56938149" name="Footer Placeholder 1"/>
          <p:cNvSpPr>
            <a:spLocks noGrp="1"/>
          </p:cNvSpPr>
          <p:nvPr>
            <p:ph type="ftr" sz="quarter" idx="11"/>
          </p:nvPr>
        </p:nvSpPr>
        <p:spPr bwMode="auto">
          <a:xfrm>
            <a:off x="480000" y="6526212"/>
            <a:ext cx="5436000" cy="138499"/>
          </a:xfrm>
        </p:spPr>
        <p:txBody>
          <a:bodyPr/>
          <a:lstStyle/>
          <a:p>
            <a:pPr>
              <a:defRPr/>
            </a:pPr>
            <a:r>
              <a:rPr lang="en-GB"/>
              <a:t>New E.ON PowerPoint Master</a:t>
            </a:r>
            <a:endParaRPr/>
          </a:p>
        </p:txBody>
      </p:sp>
      <p:sp>
        <p:nvSpPr>
          <p:cNvPr id="1360950976"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16</a:t>
            </a:fld>
            <a:endParaRPr lang="en-GB"/>
          </a:p>
        </p:txBody>
      </p:sp>
      <p:sp>
        <p:nvSpPr>
          <p:cNvPr id="1797571314" name="Content Placeholder 3"/>
          <p:cNvSpPr>
            <a:spLocks noGrp="1"/>
          </p:cNvSpPr>
          <p:nvPr>
            <p:ph sz="quarter" idx="14"/>
          </p:nvPr>
        </p:nvSpPr>
        <p:spPr bwMode="auto">
          <a:xfrm>
            <a:off x="8183563" y="1807199"/>
            <a:ext cx="3529012" cy="4104000"/>
          </a:xfrm>
        </p:spPr>
        <p:txBody>
          <a:bodyPr/>
          <a:lstStyle/>
          <a:p>
            <a:pPr>
              <a:defRPr/>
            </a:pPr>
            <a:r>
              <a:rPr lang="en-GB" b="1"/>
              <a:t>Lorem ipsum dolor sit amet</a:t>
            </a:r>
            <a:br>
              <a:rPr lang="en-GB" b="1"/>
            </a:br>
            <a:r>
              <a:rPr lang="en-GB"/>
              <a:t>Ut commodo vehicula dolor in sodales. Fusce tristique, orci nec mollis aliquet, tortor velit blandit urna, sed gravida odio quam ut leo. Mauris eget lacus elementum, ultricies nunc ut, congue purus. Suspendisse sit amet luctus ipsum, suscipit est. Vivamus ac ante et magna consequat facilisis nulla. </a:t>
            </a:r>
            <a:endParaRPr/>
          </a:p>
          <a:p>
            <a:pPr>
              <a:defRPr/>
            </a:pPr>
            <a:endParaRPr lang="en-GB"/>
          </a:p>
        </p:txBody>
      </p:sp>
      <p:sp>
        <p:nvSpPr>
          <p:cNvPr id="2123870621" name="Title 4"/>
          <p:cNvSpPr>
            <a:spLocks noGrp="1"/>
          </p:cNvSpPr>
          <p:nvPr>
            <p:ph type="title"/>
          </p:nvPr>
        </p:nvSpPr>
        <p:spPr bwMode="auto">
          <a:xfrm>
            <a:off x="8183563" y="512763"/>
            <a:ext cx="3528436" cy="886397"/>
          </a:xfrm>
        </p:spPr>
        <p:txBody>
          <a:bodyPr/>
          <a:lstStyle/>
          <a:p>
            <a:pPr>
              <a:defRPr/>
            </a:pPr>
            <a:r>
              <a:rPr lang="en-GB"/>
              <a:t>CO</a:t>
            </a:r>
            <a:r>
              <a:rPr lang="en-GB" baseline="-25000"/>
              <a:t>2</a:t>
            </a:r>
            <a:r>
              <a:rPr lang="en-GB"/>
              <a:t> Emissions</a:t>
            </a:r>
            <a:br>
              <a:rPr lang="en-GB"/>
            </a:br>
            <a:r>
              <a:rPr lang="en-GB"/>
              <a:t>Worldwide 2023</a:t>
            </a:r>
            <a:endParaRPr/>
          </a:p>
        </p:txBody>
      </p:sp>
      <p:sp>
        <p:nvSpPr>
          <p:cNvPr id="2011862729" name="Text Placeholder 5"/>
          <p:cNvSpPr>
            <a:spLocks noGrp="1"/>
          </p:cNvSpPr>
          <p:nvPr>
            <p:ph type="body" sz="quarter" idx="17"/>
          </p:nvPr>
        </p:nvSpPr>
        <p:spPr bwMode="auto">
          <a:xfrm>
            <a:off x="480000" y="5759167"/>
            <a:ext cx="7092375" cy="151323"/>
          </a:xfrm>
        </p:spPr>
        <p:txBody>
          <a:bodyPr/>
          <a:lstStyle/>
          <a:p>
            <a:pPr>
              <a:defRPr/>
            </a:pPr>
            <a:r>
              <a:rPr lang="en-GB"/>
              <a:t>Graphic Source Information</a:t>
            </a:r>
            <a:endParaRPr/>
          </a:p>
        </p:txBody>
      </p:sp>
      <p:sp>
        <p:nvSpPr>
          <p:cNvPr id="992475256" name="Text Placeholder 7"/>
          <p:cNvSpPr>
            <a:spLocks noGrp="1"/>
          </p:cNvSpPr>
          <p:nvPr>
            <p:ph type="body" sz="quarter" idx="16"/>
          </p:nvPr>
        </p:nvSpPr>
        <p:spPr bwMode="auto">
          <a:xfrm>
            <a:off x="480000" y="851410"/>
            <a:ext cx="7092375" cy="302647"/>
          </a:xfrm>
        </p:spPr>
        <p:txBody>
          <a:bodyPr/>
          <a:lstStyle/>
          <a:p>
            <a:pPr>
              <a:defRPr/>
            </a:pPr>
            <a:r>
              <a:rPr lang="en-GB"/>
              <a:t>%</a:t>
            </a:r>
            <a:endParaRPr/>
          </a:p>
        </p:txBody>
      </p:sp>
      <p:sp>
        <p:nvSpPr>
          <p:cNvPr id="103085150" name="Text Placeholder 8"/>
          <p:cNvSpPr>
            <a:spLocks noGrp="1"/>
          </p:cNvSpPr>
          <p:nvPr>
            <p:ph type="body" sz="quarter" idx="15"/>
          </p:nvPr>
        </p:nvSpPr>
        <p:spPr bwMode="auto">
          <a:xfrm>
            <a:off x="480000" y="512763"/>
            <a:ext cx="7092375" cy="302647"/>
          </a:xfrm>
        </p:spPr>
        <p:txBody>
          <a:bodyPr/>
          <a:lstStyle/>
          <a:p>
            <a:pPr>
              <a:defRPr/>
            </a:pPr>
            <a:r>
              <a:rPr lang="en-GB"/>
              <a:t>CO</a:t>
            </a:r>
            <a:r>
              <a:rPr lang="en-GB" baseline="-25000"/>
              <a:t>2</a:t>
            </a:r>
            <a:r>
              <a:rPr lang="en-GB"/>
              <a:t> Emissions by Sector 2023</a:t>
            </a:r>
            <a:endParaRPr/>
          </a:p>
        </p:txBody>
      </p:sp>
      <p:sp>
        <p:nvSpPr>
          <p:cNvPr id="1597812984" name="Content left"/>
          <p:cNvSpPr>
            <a:spLocks noGrp="1"/>
          </p:cNvSpPr>
          <p:nvPr>
            <p:ph sz="quarter" idx="13" hasCustomPrompt="1"/>
          </p:nvPr>
        </p:nvSpPr>
        <p:spPr bwMode="auto">
          <a:xfrm>
            <a:off x="480573" y="1399159"/>
            <a:ext cx="7091800" cy="4262087"/>
          </a:xfrm>
        </p:spPr>
        <p:txBody>
          <a:bodyPr/>
          <a:lstStyle>
            <a:lvl1pPr>
              <a:defRPr/>
            </a:lvl1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4826088" name="Text Placeholder 3"/>
          <p:cNvSpPr>
            <a:spLocks noGrp="1"/>
          </p:cNvSpPr>
          <p:nvPr>
            <p:ph type="body" sz="quarter" idx="14"/>
          </p:nvPr>
        </p:nvSpPr>
        <p:spPr bwMode="auto">
          <a:xfrm>
            <a:off x="480000" y="3212976"/>
            <a:ext cx="5436000" cy="235385"/>
          </a:xfrm>
        </p:spPr>
        <p:txBody>
          <a:bodyPr/>
          <a:lstStyle/>
          <a:p>
            <a:pPr>
              <a:defRPr/>
            </a:pPr>
            <a:r>
              <a:rPr lang="en-GB"/>
              <a:t>patrick.schmidt@eon.com</a:t>
            </a:r>
            <a:endParaRPr/>
          </a:p>
        </p:txBody>
      </p:sp>
      <p:sp>
        <p:nvSpPr>
          <p:cNvPr id="1167764226" name="Text Placeholder 4"/>
          <p:cNvSpPr>
            <a:spLocks noGrp="1"/>
          </p:cNvSpPr>
          <p:nvPr>
            <p:ph type="body" sz="quarter" idx="13"/>
          </p:nvPr>
        </p:nvSpPr>
        <p:spPr bwMode="auto">
          <a:xfrm>
            <a:off x="480000" y="2865600"/>
            <a:ext cx="5436000" cy="302647"/>
          </a:xfrm>
        </p:spPr>
        <p:txBody>
          <a:bodyPr/>
          <a:lstStyle/>
          <a:p>
            <a:pPr>
              <a:defRPr/>
            </a:pPr>
            <a:r>
              <a:rPr lang="en-GB"/>
              <a:t>Patrick Schmidt</a:t>
            </a:r>
            <a:endParaRPr/>
          </a:p>
        </p:txBody>
      </p:sp>
      <p:sp>
        <p:nvSpPr>
          <p:cNvPr id="1304840551" name="Title 5"/>
          <p:cNvSpPr>
            <a:spLocks noGrp="1"/>
          </p:cNvSpPr>
          <p:nvPr>
            <p:ph type="title"/>
          </p:nvPr>
        </p:nvSpPr>
        <p:spPr bwMode="auto">
          <a:xfrm>
            <a:off x="480000" y="512764"/>
            <a:ext cx="9288001" cy="689468"/>
          </a:xfrm>
        </p:spPr>
        <p:txBody>
          <a:bodyPr/>
          <a:lstStyle/>
          <a:p>
            <a:pPr>
              <a:defRPr/>
            </a:pPr>
            <a:r>
              <a:rPr lang="en-GB"/>
              <a:t>Closing statement slide</a:t>
            </a:r>
            <a:endParaRPr/>
          </a:p>
        </p:txBody>
      </p:sp>
      <p:sp>
        <p:nvSpPr>
          <p:cNvPr id="1264295173" name="Text Placeholder 6"/>
          <p:cNvSpPr>
            <a:spLocks noGrp="1"/>
          </p:cNvSpPr>
          <p:nvPr>
            <p:ph type="body" sz="quarter" idx="15"/>
          </p:nvPr>
        </p:nvSpPr>
        <p:spPr bwMode="auto">
          <a:xfrm>
            <a:off x="479425" y="1202233"/>
            <a:ext cx="9288001" cy="635639"/>
          </a:xfrm>
        </p:spPr>
        <p:txBody>
          <a:bodyPr/>
          <a:lstStyle/>
          <a:p>
            <a:pPr>
              <a:defRPr/>
            </a:pPr>
            <a:r>
              <a:rPr lang="en-GB"/>
              <a:t>Subtitle for the closing slide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64282474" name="Bildplatzhalter 23"/>
          <p:cNvPicPr>
            <a:picLocks noChangeAspect="1" noGrp="1"/>
          </p:cNvPicPr>
          <p:nvPr>
            <p:ph type="pic" sz="quarter" idx="15"/>
          </p:nvPr>
        </p:nvPicPr>
        <p:blipFill rotWithShape="1">
          <a:blip r:embed="rId3"/>
          <a:srcRect l="18750" t="0" r="18750" b="0"/>
          <a:stretch/>
        </p:blipFill>
        <p:spPr bwMode="auto">
          <a:xfrm>
            <a:off x="4572000" y="0"/>
            <a:ext cx="7620000" cy="6858000"/>
          </a:xfrm>
        </p:spPr>
      </p:pic>
      <p:sp>
        <p:nvSpPr>
          <p:cNvPr id="1396229115" name="Text Placeholder 4"/>
          <p:cNvSpPr>
            <a:spLocks noGrp="1"/>
          </p:cNvSpPr>
          <p:nvPr>
            <p:ph type="body" sz="quarter" idx="14"/>
          </p:nvPr>
        </p:nvSpPr>
        <p:spPr bwMode="auto">
          <a:xfrm>
            <a:off x="480000" y="3212976"/>
            <a:ext cx="3528000" cy="235385"/>
          </a:xfrm>
        </p:spPr>
        <p:txBody>
          <a:bodyPr/>
          <a:lstStyle/>
          <a:p>
            <a:pPr>
              <a:defRPr/>
            </a:pPr>
            <a:r>
              <a:rPr lang="en-GB"/>
              <a:t>patrick.schmidt@eon.com</a:t>
            </a:r>
            <a:endParaRPr/>
          </a:p>
        </p:txBody>
      </p:sp>
      <p:sp>
        <p:nvSpPr>
          <p:cNvPr id="1048610639" name="Text Placeholder 5"/>
          <p:cNvSpPr>
            <a:spLocks noGrp="1"/>
          </p:cNvSpPr>
          <p:nvPr>
            <p:ph type="body" sz="quarter" idx="13"/>
          </p:nvPr>
        </p:nvSpPr>
        <p:spPr bwMode="auto">
          <a:xfrm>
            <a:off x="480000" y="2865600"/>
            <a:ext cx="3528000" cy="302647"/>
          </a:xfrm>
        </p:spPr>
        <p:txBody>
          <a:bodyPr/>
          <a:lstStyle/>
          <a:p>
            <a:pPr>
              <a:defRPr/>
            </a:pPr>
            <a:r>
              <a:rPr lang="en-GB"/>
              <a:t>Patrick Schmidt</a:t>
            </a:r>
            <a:endParaRPr/>
          </a:p>
        </p:txBody>
      </p:sp>
      <p:sp>
        <p:nvSpPr>
          <p:cNvPr id="1331632665" name="Title 6"/>
          <p:cNvSpPr>
            <a:spLocks noGrp="1"/>
          </p:cNvSpPr>
          <p:nvPr>
            <p:ph type="title"/>
          </p:nvPr>
        </p:nvSpPr>
        <p:spPr bwMode="auto">
          <a:xfrm>
            <a:off x="480000" y="512763"/>
            <a:ext cx="3528000" cy="2243691"/>
          </a:xfrm>
        </p:spPr>
        <p:txBody>
          <a:bodyPr/>
          <a:lstStyle/>
          <a:p>
            <a:pPr>
              <a:defRPr/>
            </a:pPr>
            <a:r>
              <a:rPr lang="en-GB"/>
              <a:t>Thank you for your presence.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04450702" name="Footer Placeholder 1"/>
          <p:cNvSpPr>
            <a:spLocks noGrp="1"/>
          </p:cNvSpPr>
          <p:nvPr>
            <p:ph type="ftr" sz="quarter" idx="11"/>
          </p:nvPr>
        </p:nvSpPr>
        <p:spPr bwMode="auto">
          <a:xfrm flipH="0" flipV="0">
            <a:off x="8100574" y="1720121"/>
            <a:ext cx="2849992" cy="1225424"/>
          </a:xfrm>
        </p:spPr>
        <p:txBody>
          <a:bodyPr wrap="square"/>
          <a:lstStyle/>
          <a:p>
            <a:pPr>
              <a:defRPr/>
            </a:pPr>
            <a:r>
              <a:rPr lang="hu-HU" sz="1800" b="1"/>
              <a:t>Szereposztás: </a:t>
            </a:r>
            <a:endParaRPr sz="1800"/>
          </a:p>
          <a:p>
            <a:pPr>
              <a:defRPr/>
            </a:pPr>
            <a:r>
              <a:rPr lang="hu-HU" sz="1800"/>
              <a:t>Vasóriás - </a:t>
            </a:r>
            <a:r>
              <a:rPr lang="hu-HU" sz="1800"/>
              <a:t>KÖF megszakító</a:t>
            </a:r>
            <a:endParaRPr sz="1800"/>
          </a:p>
          <a:p>
            <a:pPr>
              <a:defRPr/>
            </a:pPr>
            <a:r>
              <a:rPr lang="hu-HU" sz="1800"/>
              <a:t>Kislány - 3D fogaskerék</a:t>
            </a:r>
            <a:endParaRPr lang="hu-HU" sz="1800"/>
          </a:p>
          <a:p>
            <a:pPr>
              <a:defRPr/>
            </a:pPr>
            <a:r>
              <a:rPr lang="hu-HU" sz="1800">
                <a:latin typeface="Asana"/>
                <a:ea typeface="Asana"/>
                <a:cs typeface="Asana"/>
              </a:rPr>
              <a:t>µ</a:t>
            </a:r>
            <a:r>
              <a:rPr lang="hu-HU" sz="1800"/>
              <a:t>manó - </a:t>
            </a:r>
            <a:r>
              <a:rPr lang="hu-HU" sz="1800"/>
              <a:t>ESP32 kontroller</a:t>
            </a:r>
            <a:endParaRPr lang="hu-HU" sz="1800"/>
          </a:p>
          <a:p>
            <a:pPr>
              <a:defRPr/>
            </a:pPr>
            <a:endParaRPr sz="1800"/>
          </a:p>
        </p:txBody>
      </p:sp>
      <p:sp>
        <p:nvSpPr>
          <p:cNvPr id="1524515489"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5</a:t>
            </a:fld>
            <a:endParaRPr lang="en-GB"/>
          </a:p>
        </p:txBody>
      </p:sp>
      <p:sp>
        <p:nvSpPr>
          <p:cNvPr id="2087578854" name="Content Placeholder 3"/>
          <p:cNvSpPr>
            <a:spLocks noGrp="1"/>
          </p:cNvSpPr>
          <p:nvPr>
            <p:ph sz="quarter" idx="13"/>
          </p:nvPr>
        </p:nvSpPr>
        <p:spPr bwMode="auto">
          <a:xfrm flipH="0" flipV="0">
            <a:off x="8100574" y="955961"/>
            <a:ext cx="2321714" cy="292692"/>
          </a:xfrm>
        </p:spPr>
        <p:txBody>
          <a:bodyPr/>
          <a:lstStyle/>
          <a:p>
            <a:pPr>
              <a:defRPr/>
            </a:pPr>
            <a:r>
              <a:rPr lang="hu-HU" b="1"/>
              <a:t>Írta:</a:t>
            </a:r>
            <a:r>
              <a:rPr lang="hu-HU"/>
              <a:t> Nothbuch Elemér</a:t>
            </a:r>
            <a:endParaRPr lang="en-GB"/>
          </a:p>
        </p:txBody>
      </p:sp>
      <p:sp>
        <p:nvSpPr>
          <p:cNvPr id="1784414753" name="Title 4"/>
          <p:cNvSpPr>
            <a:spLocks noGrp="1"/>
          </p:cNvSpPr>
          <p:nvPr>
            <p:ph type="title"/>
          </p:nvPr>
        </p:nvSpPr>
        <p:spPr bwMode="auto">
          <a:xfrm flipH="0" flipV="0">
            <a:off x="479999" y="512762"/>
            <a:ext cx="4651512" cy="511774"/>
          </a:xfrm>
        </p:spPr>
        <p:txBody>
          <a:bodyPr/>
          <a:lstStyle/>
          <a:p>
            <a:pPr>
              <a:defRPr/>
            </a:pPr>
            <a:r>
              <a:rPr lang="en-GB"/>
              <a:t>E</a:t>
            </a:r>
            <a:r>
              <a:rPr lang="hu-HU"/>
              <a:t>gy másfél perces mese</a:t>
            </a:r>
            <a:r>
              <a:rPr lang="en-GB"/>
              <a:t> </a:t>
            </a:r>
            <a:endParaRPr/>
          </a:p>
        </p:txBody>
      </p:sp>
      <p:pic>
        <p:nvPicPr>
          <p:cNvPr id="1293266363" name=""/>
          <p:cNvPicPr>
            <a:picLocks noChangeAspect="1"/>
          </p:cNvPicPr>
          <p:nvPr/>
        </p:nvPicPr>
        <p:blipFill rotWithShape="1">
          <a:blip r:embed="rId3"/>
          <a:stretch/>
        </p:blipFill>
        <p:spPr bwMode="auto">
          <a:xfrm flipH="0" flipV="0">
            <a:off x="908706" y="3925737"/>
            <a:ext cx="10374583" cy="2231092"/>
          </a:xfrm>
          <a:prstGeom prst="rect">
            <a:avLst/>
          </a:prstGeom>
        </p:spPr>
      </p:pic>
      <p:pic>
        <p:nvPicPr>
          <p:cNvPr id="1206978227" nam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rotWithShape="1">
          <a:blip r:embed="rId4"/>
          <a:stretch/>
        </p:blipFill>
        <p:spPr bwMode="auto">
          <a:xfrm flipH="0" flipV="0">
            <a:off x="5702801" y="1939636"/>
            <a:ext cx="786393" cy="786393"/>
          </a:xfrm>
          <a:prstGeom prst="rect">
            <a:avLst/>
          </a:prstGeom>
        </p:spPr>
      </p:pic>
      <p:sp>
        <p:nvSpPr>
          <p:cNvPr id="1463483159" name="Footer Placeholder 1"/>
          <p:cNvSpPr>
            <a:spLocks noGrp="1"/>
          </p:cNvSpPr>
          <p:nvPr/>
        </p:nvSpPr>
        <p:spPr bwMode="auto">
          <a:xfrm flipH="0" flipV="0">
            <a:off x="479999" y="6526211"/>
            <a:ext cx="2554689" cy="138858"/>
          </a:xfrm>
        </p:spPr>
        <p:txBody>
          <a:bodyPr vert="horz" wrap="square" lIns="0" tIns="0" rIns="0" bIns="0" rtlCol="0" anchor="t">
            <a:noAutofit/>
          </a:bodyPr>
          <a:lstStyle>
            <a:defPPr>
              <a:defRPr lang="de-DE"/>
            </a:defPPr>
            <a:lvl1pPr marL="0" algn="l" defTabSz="914400" rtl="0">
              <a:defRPr sz="900" b="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hu-HU"/>
              <a:t>by NotebookLM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06703048" name="Text Placeholder 4"/>
          <p:cNvSpPr>
            <a:spLocks noGrp="1"/>
          </p:cNvSpPr>
          <p:nvPr>
            <p:ph type="body" sz="quarter" idx="16"/>
          </p:nvPr>
        </p:nvSpPr>
        <p:spPr bwMode="auto">
          <a:xfrm flipH="0" flipV="0">
            <a:off x="479998" y="1552511"/>
            <a:ext cx="1731604" cy="856753"/>
          </a:xfrm>
        </p:spPr>
        <p:txBody>
          <a:bodyPr/>
          <a:lstStyle/>
          <a:p>
            <a:pPr lvl="0">
              <a:defRPr/>
            </a:pPr>
            <a:r>
              <a:rPr lang="hu-HU" b="1">
                <a:solidFill>
                  <a:schemeClr val="accent1"/>
                </a:solidFill>
              </a:rPr>
              <a:t>A feladat áttekintése</a:t>
            </a:r>
            <a:endParaRPr/>
          </a:p>
          <a:p>
            <a:pPr marL="216000" lvl="2" indent="0">
              <a:buFont typeface="EON Brix Sans"/>
              <a:buNone/>
              <a:defRPr/>
            </a:pPr>
            <a:endParaRPr/>
          </a:p>
        </p:txBody>
      </p:sp>
      <p:sp>
        <p:nvSpPr>
          <p:cNvPr id="716679027" name="Footer Placeholder 1"/>
          <p:cNvSpPr>
            <a:spLocks noGrp="1"/>
          </p:cNvSpPr>
          <p:nvPr>
            <p:ph type="ftr" sz="quarter" idx="11"/>
          </p:nvPr>
        </p:nvSpPr>
        <p:spPr bwMode="auto">
          <a:xfrm>
            <a:off x="479999" y="6526211"/>
            <a:ext cx="2548014" cy="138858"/>
          </a:xfrm>
        </p:spPr>
        <p:txBody>
          <a:bodyPr/>
          <a:lstStyle/>
          <a:p>
            <a:pPr>
              <a:defRPr/>
            </a:pPr>
            <a:r>
              <a:rPr lang="en-GB" sz="900" b="0" i="0" u="none" strike="noStrike" cap="none" spc="0">
                <a:solidFill>
                  <a:schemeClr val="tx1"/>
                </a:solidFill>
                <a:latin typeface="EON Brix Sans"/>
                <a:ea typeface="EON Brix Sans"/>
                <a:cs typeface="EON Brix Sans"/>
              </a:rPr>
              <a:t>https://github.com/veresgyuri/circuit-breaker-on-off</a:t>
            </a:r>
            <a:endParaRPr/>
          </a:p>
        </p:txBody>
      </p:sp>
      <p:sp>
        <p:nvSpPr>
          <p:cNvPr id="1667033735"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8</a:t>
            </a:fld>
            <a:endParaRPr lang="en-GB"/>
          </a:p>
        </p:txBody>
      </p:sp>
      <p:pic>
        <p:nvPicPr>
          <p:cNvPr id="544765544" name=""/>
          <p:cNvPicPr>
            <a:picLocks noChangeAspect="1"/>
          </p:cNvPicPr>
          <p:nvPr/>
        </p:nvPicPr>
        <p:blipFill rotWithShape="1">
          <a:blip r:embed="rId3"/>
          <a:stretch/>
        </p:blipFill>
        <p:spPr bwMode="auto">
          <a:xfrm flipH="0" flipV="0">
            <a:off x="2211605" y="360189"/>
            <a:ext cx="9329663" cy="5875083"/>
          </a:xfrm>
          <a:prstGeom prst="rect">
            <a:avLst/>
          </a:prstGeom>
        </p:spPr>
      </p:pic>
      <p:sp>
        <p:nvSpPr>
          <p:cNvPr id="1405338488" name="Title 3"/>
          <p:cNvSpPr>
            <a:spLocks noGrp="1"/>
          </p:cNvSpPr>
          <p:nvPr>
            <p:ph type="title"/>
          </p:nvPr>
        </p:nvSpPr>
        <p:spPr bwMode="auto">
          <a:xfrm flipH="0" flipV="0">
            <a:off x="479999" y="512762"/>
            <a:ext cx="4467415" cy="775913"/>
          </a:xfrm>
        </p:spPr>
        <p:txBody>
          <a:bodyPr/>
          <a:lstStyle/>
          <a:p>
            <a:pPr>
              <a:defRPr/>
            </a:pPr>
            <a:r>
              <a:rPr lang="hu-HU"/>
              <a:t>Programtérkép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84757701" name="Content Placeholder 3"/>
          <p:cNvSpPr>
            <a:spLocks noGrp="1"/>
          </p:cNvSpPr>
          <p:nvPr>
            <p:ph type="body" sz="quarter" idx="13"/>
          </p:nvPr>
        </p:nvSpPr>
        <p:spPr bwMode="auto">
          <a:xfrm flipH="0" flipV="0">
            <a:off x="479424" y="1808161"/>
            <a:ext cx="2555265" cy="3851275"/>
          </a:xfrm>
        </p:spPr>
        <p:txBody>
          <a:bodyPr/>
          <a:lstStyle/>
          <a:p>
            <a:pPr>
              <a:defRPr/>
            </a:pPr>
            <a:r>
              <a:rPr lang="hu-HU" b="1">
                <a:solidFill>
                  <a:schemeClr val="accent1"/>
                </a:solidFill>
              </a:rPr>
              <a:t>A rugóerő tárolós</a:t>
            </a:r>
            <a:endParaRPr/>
          </a:p>
          <a:p>
            <a:pPr>
              <a:defRPr/>
            </a:pPr>
            <a:br>
              <a:rPr lang="en-GB"/>
            </a:br>
            <a:r>
              <a:rPr lang="en-GB"/>
              <a:t> </a:t>
            </a:r>
            <a:endParaRPr/>
          </a:p>
        </p:txBody>
      </p:sp>
      <p:sp>
        <p:nvSpPr>
          <p:cNvPr id="2056762283" name="Content Placeholder 4"/>
          <p:cNvSpPr>
            <a:spLocks noGrp="1"/>
          </p:cNvSpPr>
          <p:nvPr>
            <p:ph type="body" sz="quarter" idx="14"/>
          </p:nvPr>
        </p:nvSpPr>
        <p:spPr bwMode="auto">
          <a:xfrm flipH="0" flipV="0">
            <a:off x="3339418" y="1192783"/>
            <a:ext cx="2556849" cy="3851275"/>
          </a:xfrm>
        </p:spPr>
        <p:txBody>
          <a:bodyPr/>
          <a:lstStyle/>
          <a:p>
            <a:pPr>
              <a:defRPr/>
            </a:pPr>
            <a:r>
              <a:rPr lang="hu-HU" b="1">
                <a:solidFill>
                  <a:schemeClr val="accent1"/>
                </a:solidFill>
              </a:rPr>
              <a:t>hajtás - ’BE’ rugó</a:t>
            </a:r>
            <a:endParaRPr/>
          </a:p>
          <a:p>
            <a:pPr>
              <a:defRPr/>
            </a:pPr>
            <a:br>
              <a:rPr lang="en-GB"/>
            </a:br>
            <a:r>
              <a:rPr lang="en-GB"/>
              <a:t> </a:t>
            </a:r>
            <a:endParaRPr/>
          </a:p>
        </p:txBody>
      </p:sp>
      <p:sp>
        <p:nvSpPr>
          <p:cNvPr id="2090057758" name="Content Placeholder 5"/>
          <p:cNvSpPr>
            <a:spLocks noGrp="1"/>
          </p:cNvSpPr>
          <p:nvPr>
            <p:ph type="body" sz="quarter" idx="15"/>
          </p:nvPr>
        </p:nvSpPr>
        <p:spPr bwMode="auto">
          <a:xfrm flipH="0" flipV="0">
            <a:off x="6275388" y="401637"/>
            <a:ext cx="2557460" cy="3792562"/>
          </a:xfrm>
        </p:spPr>
        <p:txBody>
          <a:bodyPr/>
          <a:lstStyle/>
          <a:p>
            <a:pPr>
              <a:defRPr/>
            </a:pPr>
            <a:r>
              <a:rPr lang="hu-HU" b="1">
                <a:solidFill>
                  <a:schemeClr val="accent1"/>
                </a:solidFill>
              </a:rPr>
              <a:t>felhúzó motorblokk</a:t>
            </a:r>
            <a:endParaRPr/>
          </a:p>
          <a:p>
            <a:pPr>
              <a:defRPr/>
            </a:pPr>
            <a:br>
              <a:rPr lang="en-GB"/>
            </a:br>
            <a:endParaRPr/>
          </a:p>
        </p:txBody>
      </p:sp>
      <p:sp>
        <p:nvSpPr>
          <p:cNvPr id="843039133" name="Text Placeholder 7"/>
          <p:cNvSpPr>
            <a:spLocks noGrp="1"/>
          </p:cNvSpPr>
          <p:nvPr>
            <p:ph type="body" sz="quarter" idx="16"/>
          </p:nvPr>
        </p:nvSpPr>
        <p:spPr bwMode="auto">
          <a:xfrm flipH="0" flipV="0">
            <a:off x="9445777" y="401637"/>
            <a:ext cx="2266222" cy="3792562"/>
          </a:xfrm>
        </p:spPr>
        <p:txBody>
          <a:bodyPr/>
          <a:lstStyle/>
          <a:p>
            <a:pPr>
              <a:defRPr/>
            </a:pPr>
            <a:r>
              <a:rPr lang="hu-HU" b="1">
                <a:solidFill>
                  <a:schemeClr val="accent1"/>
                </a:solidFill>
              </a:rPr>
              <a:t>(230 VDC verzió)</a:t>
            </a:r>
            <a:endParaRPr/>
          </a:p>
          <a:p>
            <a:pPr>
              <a:defRPr/>
            </a:pPr>
            <a:br>
              <a:rPr lang="en-GB"/>
            </a:br>
            <a:endParaRPr/>
          </a:p>
        </p:txBody>
      </p:sp>
      <p:sp>
        <p:nvSpPr>
          <p:cNvPr id="109583892" name="Footer Placeholder 1"/>
          <p:cNvSpPr>
            <a:spLocks noGrp="1"/>
          </p:cNvSpPr>
          <p:nvPr>
            <p:ph type="ftr" sz="quarter" idx="11"/>
          </p:nvPr>
        </p:nvSpPr>
        <p:spPr bwMode="auto">
          <a:xfrm flipH="0" flipV="0">
            <a:off x="479999" y="6526211"/>
            <a:ext cx="2554690" cy="138858"/>
          </a:xfrm>
        </p:spPr>
        <p:txBody>
          <a:bodyPr wrap="square"/>
          <a:lstStyle/>
          <a:p>
            <a:pPr>
              <a:defRPr/>
            </a:pPr>
            <a:r>
              <a:rPr lang="hu-HU"/>
              <a:t>Főáramkörű DC motor – nem polaritás érzékeny</a:t>
            </a:r>
            <a:endParaRPr/>
          </a:p>
        </p:txBody>
      </p:sp>
      <p:sp>
        <p:nvSpPr>
          <p:cNvPr id="1080265154"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9</a:t>
            </a:fld>
            <a:endParaRPr lang="en-GB"/>
          </a:p>
        </p:txBody>
      </p:sp>
      <p:sp>
        <p:nvSpPr>
          <p:cNvPr id="711430139" name="Title 6"/>
          <p:cNvSpPr>
            <a:spLocks noGrp="1"/>
          </p:cNvSpPr>
          <p:nvPr>
            <p:ph type="title"/>
          </p:nvPr>
        </p:nvSpPr>
        <p:spPr bwMode="auto">
          <a:xfrm flipH="0" flipV="0">
            <a:off x="479998" y="512761"/>
            <a:ext cx="2338498" cy="879968"/>
          </a:xfrm>
        </p:spPr>
        <p:txBody>
          <a:bodyPr/>
          <a:lstStyle/>
          <a:p>
            <a:pPr>
              <a:defRPr/>
            </a:pPr>
            <a:r>
              <a:rPr lang="hu-HU"/>
              <a:t>A főszereplő</a:t>
            </a:r>
            <a:r>
              <a:rPr lang="hu-HU"/>
              <a:t> szíve</a:t>
            </a:r>
            <a:endParaRPr/>
          </a:p>
        </p:txBody>
      </p:sp>
      <p:pic>
        <p:nvPicPr>
          <p:cNvPr id="736225366" name=""/>
          <p:cNvPicPr>
            <a:picLocks noChangeAspect="1"/>
          </p:cNvPicPr>
          <p:nvPr/>
        </p:nvPicPr>
        <p:blipFill rotWithShape="1">
          <a:blip r:embed="rId3"/>
          <a:stretch/>
        </p:blipFill>
        <p:spPr bwMode="auto">
          <a:xfrm flipH="0" flipV="0">
            <a:off x="695615" y="2587624"/>
            <a:ext cx="2122883" cy="2830511"/>
          </a:xfrm>
          <a:prstGeom prst="rect">
            <a:avLst/>
          </a:prstGeom>
        </p:spPr>
      </p:pic>
      <p:pic>
        <p:nvPicPr>
          <p:cNvPr id="913957711" name=""/>
          <p:cNvPicPr>
            <a:picLocks noChangeAspect="1"/>
          </p:cNvPicPr>
          <p:nvPr/>
        </p:nvPicPr>
        <p:blipFill rotWithShape="1">
          <a:blip r:embed="rId4"/>
          <a:stretch/>
        </p:blipFill>
        <p:spPr bwMode="auto">
          <a:xfrm flipH="0" flipV="0">
            <a:off x="3532292" y="2022305"/>
            <a:ext cx="2171103" cy="2813388"/>
          </a:xfrm>
          <a:prstGeom prst="rect">
            <a:avLst/>
          </a:prstGeom>
        </p:spPr>
      </p:pic>
      <p:pic>
        <p:nvPicPr>
          <p:cNvPr id="2135737844" name=""/>
          <p:cNvPicPr>
            <a:picLocks noChangeAspect="1"/>
          </p:cNvPicPr>
          <p:nvPr/>
        </p:nvPicPr>
        <p:blipFill rotWithShape="1">
          <a:blip r:embed="rId5"/>
          <a:stretch/>
        </p:blipFill>
        <p:spPr bwMode="auto">
          <a:xfrm rot="16199969" flipH="0" flipV="0">
            <a:off x="6095962" y="1458987"/>
            <a:ext cx="2916314" cy="1964142"/>
          </a:xfrm>
          <a:prstGeom prst="rect">
            <a:avLst/>
          </a:prstGeom>
        </p:spPr>
      </p:pic>
      <p:pic>
        <p:nvPicPr>
          <p:cNvPr id="851602059" name=""/>
          <p:cNvPicPr>
            <a:picLocks noChangeAspect="1"/>
          </p:cNvPicPr>
          <p:nvPr/>
        </p:nvPicPr>
        <p:blipFill rotWithShape="1">
          <a:blip r:embed="rId6"/>
          <a:stretch/>
        </p:blipFill>
        <p:spPr bwMode="auto">
          <a:xfrm flipH="0" flipV="0">
            <a:off x="9744306" y="966638"/>
            <a:ext cx="1689469" cy="2923402"/>
          </a:xfrm>
          <a:prstGeom prst="rect">
            <a:avLst/>
          </a:prstGeom>
        </p:spPr>
      </p:pic>
      <p:pic>
        <p:nvPicPr>
          <p:cNvPr id="1012929746" name=""/>
          <p:cNvPicPr>
            <a:picLocks noChangeAspect="1"/>
          </p:cNvPicPr>
          <p:nvPr/>
        </p:nvPicPr>
        <p:blipFill rotWithShape="1">
          <a:blip r:embed="rId7"/>
          <a:stretch/>
        </p:blipFill>
        <p:spPr bwMode="auto">
          <a:xfrm flipH="0" flipV="0">
            <a:off x="7026239" y="4424914"/>
            <a:ext cx="3868297" cy="210129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52401585" name="Content Placeholder 3"/>
          <p:cNvSpPr>
            <a:spLocks noGrp="1"/>
          </p:cNvSpPr>
          <p:nvPr>
            <p:ph type="body" sz="quarter" idx="13"/>
          </p:nvPr>
        </p:nvSpPr>
        <p:spPr bwMode="auto">
          <a:xfrm flipH="0" flipV="0">
            <a:off x="479422" y="1808158"/>
            <a:ext cx="2555263" cy="2922323"/>
          </a:xfrm>
        </p:spPr>
        <p:txBody>
          <a:bodyPr/>
          <a:lstStyle/>
          <a:p>
            <a:pPr>
              <a:defRPr/>
            </a:pPr>
            <a:r>
              <a:rPr lang="hu-HU" b="1">
                <a:solidFill>
                  <a:schemeClr val="accent1"/>
                </a:solidFill>
              </a:rPr>
              <a:t>A törött fogaskerék</a:t>
            </a:r>
            <a:endParaRPr/>
          </a:p>
          <a:p>
            <a:pPr>
              <a:defRPr/>
            </a:pPr>
            <a:br>
              <a:rPr lang="en-GB"/>
            </a:br>
            <a:r>
              <a:rPr lang="en-GB"/>
              <a:t> </a:t>
            </a:r>
            <a:endParaRPr/>
          </a:p>
        </p:txBody>
      </p:sp>
      <p:sp>
        <p:nvSpPr>
          <p:cNvPr id="1599500327" name="Content Placeholder 4"/>
          <p:cNvSpPr>
            <a:spLocks noGrp="1"/>
          </p:cNvSpPr>
          <p:nvPr>
            <p:ph type="body" sz="quarter" idx="14"/>
          </p:nvPr>
        </p:nvSpPr>
        <p:spPr bwMode="auto">
          <a:xfrm flipH="0" flipV="0">
            <a:off x="3339416" y="709128"/>
            <a:ext cx="2556847" cy="5886510"/>
          </a:xfrm>
        </p:spPr>
        <p:txBody>
          <a:bodyPr/>
          <a:lstStyle/>
          <a:p>
            <a:pPr>
              <a:defRPr/>
            </a:pPr>
            <a:r>
              <a:rPr lang="hu-HU" b="1">
                <a:solidFill>
                  <a:schemeClr val="accent1"/>
                </a:solidFill>
              </a:rPr>
              <a:t>A felújított szerkezet</a:t>
            </a:r>
            <a:endParaRPr/>
          </a:p>
          <a:p>
            <a:pPr>
              <a:defRPr/>
            </a:pPr>
            <a:br>
              <a:rPr lang="en-GB"/>
            </a:br>
            <a:r>
              <a:rPr lang="en-GB"/>
              <a:t> </a:t>
            </a:r>
            <a:endParaRPr/>
          </a:p>
        </p:txBody>
      </p:sp>
      <p:sp>
        <p:nvSpPr>
          <p:cNvPr id="368265677" name="Content Placeholder 5"/>
          <p:cNvSpPr>
            <a:spLocks noGrp="1"/>
          </p:cNvSpPr>
          <p:nvPr>
            <p:ph type="body" sz="quarter" idx="15"/>
          </p:nvPr>
        </p:nvSpPr>
        <p:spPr bwMode="auto">
          <a:xfrm flipH="0" flipV="0">
            <a:off x="6275386" y="401634"/>
            <a:ext cx="5436610" cy="3632481"/>
          </a:xfrm>
        </p:spPr>
        <p:txBody>
          <a:bodyPr/>
          <a:lstStyle/>
          <a:p>
            <a:pPr>
              <a:defRPr/>
            </a:pPr>
            <a:r>
              <a:rPr lang="hu-HU" b="1">
                <a:solidFill>
                  <a:schemeClr val="accent1"/>
                </a:solidFill>
              </a:rPr>
              <a:t>3D nyomtatott fogaskerék - makró fotó</a:t>
            </a:r>
            <a:endParaRPr/>
          </a:p>
          <a:p>
            <a:pPr>
              <a:defRPr/>
            </a:pPr>
            <a:br>
              <a:rPr lang="en-GB"/>
            </a:br>
            <a:endParaRPr/>
          </a:p>
        </p:txBody>
      </p:sp>
      <p:sp>
        <p:nvSpPr>
          <p:cNvPr id="1100717207" name="Text Placeholder 7"/>
          <p:cNvSpPr>
            <a:spLocks noGrp="1"/>
          </p:cNvSpPr>
          <p:nvPr>
            <p:ph type="body" sz="quarter" idx="16"/>
          </p:nvPr>
        </p:nvSpPr>
        <p:spPr bwMode="auto">
          <a:xfrm flipH="0" flipV="0">
            <a:off x="6275386" y="4379996"/>
            <a:ext cx="5076610" cy="2002866"/>
          </a:xfrm>
        </p:spPr>
        <p:txBody>
          <a:bodyPr/>
          <a:lstStyle/>
          <a:p>
            <a:pPr>
              <a:defRPr/>
            </a:pPr>
            <a:endParaRPr/>
          </a:p>
          <a:p>
            <a:pPr>
              <a:defRPr/>
            </a:pPr>
            <a:br>
              <a:rPr lang="en-GB"/>
            </a:br>
            <a:endParaRPr/>
          </a:p>
        </p:txBody>
      </p:sp>
      <p:sp>
        <p:nvSpPr>
          <p:cNvPr id="1927095871" name="Footer Placeholder 1"/>
          <p:cNvSpPr>
            <a:spLocks noGrp="1"/>
          </p:cNvSpPr>
          <p:nvPr>
            <p:ph type="ftr" sz="quarter" idx="11"/>
          </p:nvPr>
        </p:nvSpPr>
        <p:spPr bwMode="auto">
          <a:xfrm flipH="0" flipV="0">
            <a:off x="479997" y="6526209"/>
            <a:ext cx="3402858" cy="138856"/>
          </a:xfrm>
        </p:spPr>
        <p:txBody>
          <a:bodyPr wrap="square"/>
          <a:lstStyle/>
          <a:p>
            <a:pPr>
              <a:defRPr/>
            </a:pPr>
            <a:r>
              <a:rPr lang="hu-HU"/>
              <a:t>A hibás alkatrész cseréje és beépítés a teszt eszközbe</a:t>
            </a:r>
            <a:endParaRPr/>
          </a:p>
        </p:txBody>
      </p:sp>
      <p:sp>
        <p:nvSpPr>
          <p:cNvPr id="191568819" name="Slide Number Placeholder 2"/>
          <p:cNvSpPr>
            <a:spLocks noGrp="1"/>
          </p:cNvSpPr>
          <p:nvPr>
            <p:ph type="sldNum" sz="quarter" idx="12"/>
          </p:nvPr>
        </p:nvSpPr>
        <p:spPr bwMode="auto">
          <a:xfrm>
            <a:off x="11351998" y="6526211"/>
            <a:ext cx="360000" cy="138498"/>
          </a:xfrm>
        </p:spPr>
        <p:txBody>
          <a:bodyPr/>
          <a:lstStyle/>
          <a:p>
            <a:pPr>
              <a:defRPr/>
            </a:pPr>
            <a:fld id="{D652D2C2-C1C5-4BFC-18A1-88243055A564}" type="slidenum">
              <a:rPr lang="en-GB"/>
              <a:t/>
            </a:fld>
            <a:endParaRPr lang="en-GB"/>
          </a:p>
        </p:txBody>
      </p:sp>
      <p:sp>
        <p:nvSpPr>
          <p:cNvPr id="118074364" name="Title 6"/>
          <p:cNvSpPr>
            <a:spLocks noGrp="1"/>
          </p:cNvSpPr>
          <p:nvPr>
            <p:ph type="title"/>
          </p:nvPr>
        </p:nvSpPr>
        <p:spPr bwMode="auto">
          <a:xfrm flipH="0" flipV="0">
            <a:off x="479998" y="512761"/>
            <a:ext cx="2554689" cy="455610"/>
          </a:xfrm>
        </p:spPr>
        <p:txBody>
          <a:bodyPr/>
          <a:lstStyle/>
          <a:p>
            <a:pPr>
              <a:defRPr/>
            </a:pPr>
            <a:r>
              <a:rPr lang="hu-HU"/>
              <a:t>A kislány</a:t>
            </a:r>
            <a:endParaRPr/>
          </a:p>
        </p:txBody>
      </p:sp>
      <p:pic>
        <p:nvPicPr>
          <p:cNvPr id="467022763" name=""/>
          <p:cNvPicPr>
            <a:picLocks noChangeAspect="1"/>
          </p:cNvPicPr>
          <p:nvPr/>
        </p:nvPicPr>
        <p:blipFill rotWithShape="1">
          <a:blip r:embed="rId3"/>
          <a:stretch/>
        </p:blipFill>
        <p:spPr bwMode="auto">
          <a:xfrm rot="16199969" flipH="0" flipV="0">
            <a:off x="804724" y="2449651"/>
            <a:ext cx="1905235" cy="2144157"/>
          </a:xfrm>
          <a:prstGeom prst="rect">
            <a:avLst/>
          </a:prstGeom>
        </p:spPr>
      </p:pic>
      <p:pic>
        <p:nvPicPr>
          <p:cNvPr id="1447185545" name=""/>
          <p:cNvPicPr>
            <a:picLocks noChangeAspect="1"/>
          </p:cNvPicPr>
          <p:nvPr/>
        </p:nvPicPr>
        <p:blipFill rotWithShape="1">
          <a:blip r:embed="rId4"/>
          <a:stretch/>
        </p:blipFill>
        <p:spPr bwMode="auto">
          <a:xfrm flipH="0" flipV="0">
            <a:off x="3583999" y="1239640"/>
            <a:ext cx="2067683" cy="2213769"/>
          </a:xfrm>
          <a:prstGeom prst="rect">
            <a:avLst/>
          </a:prstGeom>
        </p:spPr>
      </p:pic>
      <p:pic>
        <p:nvPicPr>
          <p:cNvPr id="574133181" name=""/>
          <p:cNvPicPr>
            <a:picLocks noChangeAspect="1"/>
          </p:cNvPicPr>
          <p:nvPr/>
        </p:nvPicPr>
        <p:blipFill rotWithShape="1">
          <a:blip r:embed="rId5"/>
          <a:stretch/>
        </p:blipFill>
        <p:spPr bwMode="auto">
          <a:xfrm flipH="0" flipV="0">
            <a:off x="3583999" y="3761856"/>
            <a:ext cx="2067683" cy="2621007"/>
          </a:xfrm>
          <a:prstGeom prst="rect">
            <a:avLst/>
          </a:prstGeom>
        </p:spPr>
      </p:pic>
      <p:pic>
        <p:nvPicPr>
          <p:cNvPr id="711863199" name=""/>
          <p:cNvPicPr>
            <a:picLocks noChangeAspect="1"/>
          </p:cNvPicPr>
          <p:nvPr/>
        </p:nvPicPr>
        <p:blipFill rotWithShape="1">
          <a:blip r:embed="rId6"/>
          <a:stretch/>
        </p:blipFill>
        <p:spPr bwMode="auto">
          <a:xfrm flipH="0" flipV="0">
            <a:off x="6523986" y="923996"/>
            <a:ext cx="4939411" cy="2845057"/>
          </a:xfrm>
          <a:prstGeom prst="rect">
            <a:avLst/>
          </a:prstGeom>
        </p:spPr>
      </p:pic>
      <p:pic>
        <p:nvPicPr>
          <p:cNvPr id="890242290" name=""/>
          <p:cNvPicPr>
            <a:picLocks noChangeAspect="1"/>
          </p:cNvPicPr>
          <p:nvPr/>
        </p:nvPicPr>
        <p:blipFill rotWithShape="1">
          <a:blip r:embed="rId7"/>
          <a:stretch/>
        </p:blipFill>
        <p:spPr bwMode="auto">
          <a:xfrm rot="16199969" flipH="0" flipV="0">
            <a:off x="6464832" y="4580881"/>
            <a:ext cx="1719405" cy="1601097"/>
          </a:xfrm>
          <a:prstGeom prst="rect">
            <a:avLst/>
          </a:prstGeom>
        </p:spPr>
      </p:pic>
      <p:pic>
        <p:nvPicPr>
          <p:cNvPr id="91672288" name=""/>
          <p:cNvPicPr>
            <a:picLocks noChangeAspect="1"/>
          </p:cNvPicPr>
          <p:nvPr/>
        </p:nvPicPr>
        <p:blipFill rotWithShape="1">
          <a:blip r:embed="rId8"/>
          <a:stretch/>
        </p:blipFill>
        <p:spPr bwMode="auto">
          <a:xfrm flipH="0" flipV="0">
            <a:off x="8559391" y="4521727"/>
            <a:ext cx="2535813" cy="17194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4491623" name="Footer Placeholder 1"/>
          <p:cNvSpPr>
            <a:spLocks noGrp="1"/>
          </p:cNvSpPr>
          <p:nvPr>
            <p:ph type="ftr" sz="quarter" idx="11"/>
          </p:nvPr>
        </p:nvSpPr>
        <p:spPr bwMode="auto">
          <a:xfrm flipH="0" flipV="0">
            <a:off x="7768413" y="6517210"/>
            <a:ext cx="3174148" cy="147497"/>
          </a:xfrm>
        </p:spPr>
        <p:txBody>
          <a:bodyPr wrap="square"/>
          <a:lstStyle/>
          <a:p>
            <a:pPr>
              <a:defRPr/>
            </a:pPr>
            <a:r>
              <a:rPr lang="hu-HU"/>
              <a:t>Kacsaláb vagy kacsakéz? - kétbalkezes	by Sora</a:t>
            </a:r>
            <a:endParaRPr/>
          </a:p>
        </p:txBody>
      </p:sp>
      <p:sp>
        <p:nvSpPr>
          <p:cNvPr id="647549202"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6</a:t>
            </a:fld>
            <a:endParaRPr lang="en-GB"/>
          </a:p>
        </p:txBody>
      </p:sp>
      <p:pic>
        <p:nvPicPr>
          <p:cNvPr id="1509891304" name=""/>
          <p:cNvPicPr>
            <a:picLocks noChangeAspect="1"/>
          </p:cNvPicPr>
          <p:nvPr>
            <p:ph sz="quarter" idx="13"/>
          </p:nvPr>
        </p:nvPicPr>
        <p:blipFill rotWithShape="1">
          <a:blip r:embed="rId3"/>
          <a:stretch/>
        </p:blipFill>
        <p:spPr bwMode="auto">
          <a:xfrm rot="0" flipH="0" flipV="0">
            <a:off x="479999" y="1807198"/>
            <a:ext cx="5565698" cy="4104000"/>
          </a:xfrm>
          <a:prstGeom prst="rect">
            <a:avLst/>
          </a:prstGeom>
        </p:spPr>
      </p:pic>
      <p:sp>
        <p:nvSpPr>
          <p:cNvPr id="1315680209" name="Title 5"/>
          <p:cNvSpPr>
            <a:spLocks noGrp="1"/>
          </p:cNvSpPr>
          <p:nvPr>
            <p:ph type="title"/>
          </p:nvPr>
        </p:nvSpPr>
        <p:spPr bwMode="auto">
          <a:xfrm flipH="0" flipV="0">
            <a:off x="479999" y="512762"/>
            <a:ext cx="3050672" cy="519778"/>
          </a:xfrm>
        </p:spPr>
        <p:txBody>
          <a:bodyPr/>
          <a:lstStyle/>
          <a:p>
            <a:pPr>
              <a:defRPr/>
            </a:pPr>
            <a:r>
              <a:rPr lang="hu-HU"/>
              <a:t>A beavatkozás</a:t>
            </a:r>
            <a:endParaRPr/>
          </a:p>
        </p:txBody>
      </p:sp>
      <p:pic>
        <p:nvPicPr>
          <p:cNvPr id="2032922640" name=""/>
          <p:cNvPicPr>
            <a:picLocks noChangeAspect="1"/>
          </p:cNvPicPr>
          <p:nvPr/>
        </p:nvPicPr>
        <p:blipFill rotWithShape="1">
          <a:blip r:embed="rId4"/>
          <a:stretch/>
        </p:blipFill>
        <p:spPr bwMode="auto">
          <a:xfrm flipH="0" flipV="0">
            <a:off x="7271809" y="416218"/>
            <a:ext cx="4080189" cy="56077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766713" name="Footer Placeholder 1"/>
          <p:cNvSpPr>
            <a:spLocks noGrp="1"/>
          </p:cNvSpPr>
          <p:nvPr>
            <p:ph type="ftr" sz="quarter" idx="11"/>
          </p:nvPr>
        </p:nvSpPr>
        <p:spPr bwMode="auto">
          <a:xfrm>
            <a:off x="1618629" y="6520091"/>
            <a:ext cx="680366" cy="144618"/>
          </a:xfrm>
        </p:spPr>
        <p:txBody>
          <a:bodyPr/>
          <a:lstStyle/>
          <a:p>
            <a:pPr>
              <a:defRPr/>
            </a:pPr>
            <a:r>
              <a:rPr lang="hu-HU"/>
              <a:t>LMRA fókusz</a:t>
            </a:r>
            <a:endParaRPr/>
          </a:p>
        </p:txBody>
      </p:sp>
      <p:sp>
        <p:nvSpPr>
          <p:cNvPr id="1300013713"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7</a:t>
            </a:fld>
            <a:endParaRPr lang="en-GB"/>
          </a:p>
        </p:txBody>
      </p:sp>
      <p:sp>
        <p:nvSpPr>
          <p:cNvPr id="1819338033" name="Title 6"/>
          <p:cNvSpPr>
            <a:spLocks noGrp="1"/>
          </p:cNvSpPr>
          <p:nvPr>
            <p:ph type="title"/>
          </p:nvPr>
        </p:nvSpPr>
        <p:spPr bwMode="auto">
          <a:xfrm flipH="0" flipV="0">
            <a:off x="6238561" y="512762"/>
            <a:ext cx="3169663" cy="495766"/>
          </a:xfrm>
        </p:spPr>
        <p:txBody>
          <a:bodyPr/>
          <a:lstStyle/>
          <a:p>
            <a:pPr>
              <a:defRPr/>
            </a:pPr>
            <a:r>
              <a:rPr lang="hu-HU"/>
              <a:t>A tesztkörnyezet</a:t>
            </a:r>
            <a:r>
              <a:rPr lang="en-GB"/>
              <a:t> </a:t>
            </a:r>
            <a:endParaRPr/>
          </a:p>
        </p:txBody>
      </p:sp>
      <p:pic>
        <p:nvPicPr>
          <p:cNvPr id="1650627806" name=""/>
          <p:cNvPicPr>
            <a:picLocks noChangeAspect="1"/>
          </p:cNvPicPr>
          <p:nvPr/>
        </p:nvPicPr>
        <p:blipFill rotWithShape="1">
          <a:blip r:embed="rId3"/>
          <a:stretch/>
        </p:blipFill>
        <p:spPr bwMode="auto">
          <a:xfrm flipH="0" flipV="0">
            <a:off x="4294787" y="1472772"/>
            <a:ext cx="7057211" cy="4767336"/>
          </a:xfrm>
          <a:prstGeom prst="rect">
            <a:avLst/>
          </a:prstGeom>
        </p:spPr>
      </p:pic>
      <p:pic>
        <p:nvPicPr>
          <p:cNvPr id="2063354811" name=""/>
          <p:cNvPicPr>
            <a:picLocks noChangeAspect="1"/>
          </p:cNvPicPr>
          <p:nvPr/>
        </p:nvPicPr>
        <p:blipFill rotWithShape="1">
          <a:blip r:embed="rId4"/>
          <a:stretch/>
        </p:blipFill>
        <p:spPr bwMode="auto">
          <a:xfrm flipH="0" flipV="0">
            <a:off x="608674" y="434512"/>
            <a:ext cx="2700276" cy="58055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51496195" name="Fußzeilenplatzhalter 1"/>
          <p:cNvSpPr>
            <a:spLocks noGrp="1"/>
          </p:cNvSpPr>
          <p:nvPr>
            <p:ph type="ftr" sz="quarter" idx="11"/>
          </p:nvPr>
        </p:nvSpPr>
        <p:spPr bwMode="auto">
          <a:xfrm>
            <a:off x="479999" y="6526211"/>
            <a:ext cx="2090833" cy="152538"/>
          </a:xfrm>
        </p:spPr>
        <p:txBody>
          <a:bodyPr/>
          <a:lstStyle/>
          <a:p>
            <a:pPr>
              <a:defRPr/>
            </a:pPr>
            <a:r>
              <a:rPr lang="hu-HU"/>
              <a:t>A nyúzás - KI/BE kapcsolgatás folyamata</a:t>
            </a:r>
            <a:endParaRPr/>
          </a:p>
        </p:txBody>
      </p:sp>
      <p:sp>
        <p:nvSpPr>
          <p:cNvPr id="712683883" name="Foliennummernplatzhalter 2"/>
          <p:cNvSpPr>
            <a:spLocks noGrp="1"/>
          </p:cNvSpPr>
          <p:nvPr>
            <p:ph type="sldNum" sz="quarter" idx="12"/>
          </p:nvPr>
        </p:nvSpPr>
        <p:spPr bwMode="auto"/>
        <p:txBody>
          <a:bodyPr/>
          <a:lstStyle/>
          <a:p>
            <a:pPr>
              <a:defRPr/>
            </a:pPr>
            <a:fld id="{01FFFE70-FC19-4A94-9D10-0B3C8E890CB2}" type="slidenum">
              <a:rPr lang="en-GB"/>
              <a:t>10</a:t>
            </a:fld>
            <a:endParaRPr lang="en-GB"/>
          </a:p>
        </p:txBody>
      </p:sp>
      <p:sp>
        <p:nvSpPr>
          <p:cNvPr id="1916444490" name="Titel 3"/>
          <p:cNvSpPr>
            <a:spLocks noGrp="1"/>
          </p:cNvSpPr>
          <p:nvPr>
            <p:ph type="title"/>
          </p:nvPr>
        </p:nvSpPr>
        <p:spPr bwMode="auto"/>
        <p:txBody>
          <a:bodyPr/>
          <a:lstStyle/>
          <a:p>
            <a:pPr>
              <a:defRPr/>
            </a:pPr>
            <a:r>
              <a:rPr lang="hu-HU"/>
              <a:t>A visszamérés</a:t>
            </a:r>
            <a:endParaRPr/>
          </a:p>
        </p:txBody>
      </p:sp>
      <p:sp>
        <p:nvSpPr>
          <p:cNvPr id="224968857" name="Textplatzhalter 4"/>
          <p:cNvSpPr>
            <a:spLocks noGrp="1"/>
          </p:cNvSpPr>
          <p:nvPr>
            <p:ph type="body" sz="quarter" idx="13"/>
          </p:nvPr>
        </p:nvSpPr>
        <p:spPr bwMode="auto"/>
        <p:txBody>
          <a:bodyPr/>
          <a:lstStyle/>
          <a:p>
            <a:pPr>
              <a:defRPr/>
            </a:pPr>
            <a:r>
              <a:rPr lang="en-GB"/>
              <a:t>1</a:t>
            </a:r>
            <a:endParaRPr/>
          </a:p>
        </p:txBody>
      </p:sp>
      <p:sp>
        <p:nvSpPr>
          <p:cNvPr id="1219556542" name="Textplatzhalter 5"/>
          <p:cNvSpPr>
            <a:spLocks noGrp="1"/>
          </p:cNvSpPr>
          <p:nvPr>
            <p:ph type="body" sz="quarter" idx="14"/>
          </p:nvPr>
        </p:nvSpPr>
        <p:spPr bwMode="auto">
          <a:xfrm>
            <a:off x="9587999" y="1808163"/>
            <a:ext cx="2124000" cy="4537074"/>
          </a:xfrm>
          <a:prstGeom prst="rect">
            <a:avLst/>
          </a:prstGeom>
          <a:solidFill>
            <a:schemeClr val="accent1"/>
          </a:solidFill>
        </p:spPr>
        <p:txBody>
          <a:bodyPr/>
          <a:lstStyle/>
          <a:p>
            <a:pPr>
              <a:defRPr/>
            </a:pPr>
            <a:r>
              <a:rPr lang="hu-HU">
                <a:solidFill>
                  <a:schemeClr val="bg1"/>
                </a:solidFill>
              </a:rPr>
              <a:t>5</a:t>
            </a:r>
            <a:endParaRPr/>
          </a:p>
        </p:txBody>
      </p:sp>
      <p:sp>
        <p:nvSpPr>
          <p:cNvPr id="1747157086" name="Textplatzhalter 6"/>
          <p:cNvSpPr>
            <a:spLocks noGrp="1"/>
          </p:cNvSpPr>
          <p:nvPr>
            <p:ph type="body" sz="quarter" idx="15"/>
          </p:nvPr>
        </p:nvSpPr>
        <p:spPr bwMode="auto"/>
        <p:txBody>
          <a:bodyPr/>
          <a:lstStyle/>
          <a:p>
            <a:pPr>
              <a:defRPr/>
            </a:pPr>
            <a:r>
              <a:rPr lang="en-GB"/>
              <a:t>3</a:t>
            </a:r>
            <a:endParaRPr/>
          </a:p>
        </p:txBody>
      </p:sp>
      <p:sp>
        <p:nvSpPr>
          <p:cNvPr id="280912933" name="Textplatzhalter 7"/>
          <p:cNvSpPr>
            <a:spLocks noGrp="1"/>
          </p:cNvSpPr>
          <p:nvPr>
            <p:ph type="body" sz="quarter" idx="16"/>
          </p:nvPr>
        </p:nvSpPr>
        <p:spPr bwMode="auto"/>
        <p:txBody>
          <a:bodyPr/>
          <a:lstStyle/>
          <a:p>
            <a:pPr>
              <a:defRPr/>
            </a:pPr>
            <a:r>
              <a:rPr lang="en-GB"/>
              <a:t>4</a:t>
            </a:r>
            <a:endParaRPr/>
          </a:p>
        </p:txBody>
      </p:sp>
      <p:sp>
        <p:nvSpPr>
          <p:cNvPr id="1271170044" name="Textplatzhalter 8"/>
          <p:cNvSpPr>
            <a:spLocks noGrp="1"/>
          </p:cNvSpPr>
          <p:nvPr>
            <p:ph type="body" sz="quarter" idx="17"/>
          </p:nvPr>
        </p:nvSpPr>
        <p:spPr bwMode="auto">
          <a:xfrm>
            <a:off x="2757144" y="1856188"/>
            <a:ext cx="2124000" cy="4537074"/>
          </a:xfrm>
        </p:spPr>
        <p:txBody>
          <a:bodyPr/>
          <a:lstStyle/>
          <a:p>
            <a:pPr>
              <a:defRPr/>
            </a:pPr>
            <a:r>
              <a:rPr lang="hu-HU"/>
              <a:t>2</a:t>
            </a:r>
            <a:endParaRPr/>
          </a:p>
        </p:txBody>
      </p:sp>
      <p:sp>
        <p:nvSpPr>
          <p:cNvPr id="501268654" name="Textplatzhalter 9"/>
          <p:cNvSpPr>
            <a:spLocks noGrp="1"/>
          </p:cNvSpPr>
          <p:nvPr>
            <p:ph type="body" sz="quarter" idx="20"/>
          </p:nvPr>
        </p:nvSpPr>
        <p:spPr bwMode="auto"/>
        <p:txBody>
          <a:bodyPr/>
          <a:lstStyle/>
          <a:p>
            <a:pPr lvl="0">
              <a:defRPr/>
            </a:pPr>
            <a:r>
              <a:rPr lang="hu-HU" b="1"/>
              <a:t>75 ciklus után</a:t>
            </a:r>
            <a:endParaRPr/>
          </a:p>
          <a:p>
            <a:pPr lvl="0">
              <a:defRPr/>
            </a:pPr>
            <a:endParaRPr lang="en-GB"/>
          </a:p>
          <a:p>
            <a:pPr lvl="0">
              <a:defRPr/>
            </a:pPr>
            <a:r>
              <a:rPr lang="en-GB" b="1"/>
              <a:t>Next steps</a:t>
            </a:r>
            <a:endParaRPr lang="en-GB"/>
          </a:p>
          <a:p>
            <a:pPr lvl="0">
              <a:defRPr/>
            </a:pPr>
            <a:r>
              <a:rPr lang="en-GB" b="0"/>
              <a:t>Fusce tristique, orci nec mollis aliquet, tortor velit blandit urna, sed gravida odio quam ut leo.</a:t>
            </a:r>
            <a:endParaRPr lang="en-GB"/>
          </a:p>
        </p:txBody>
      </p:sp>
      <p:sp>
        <p:nvSpPr>
          <p:cNvPr id="830611885" name="Textplatzhalter 10"/>
          <p:cNvSpPr>
            <a:spLocks noGrp="1"/>
          </p:cNvSpPr>
          <p:nvPr>
            <p:ph type="body" sz="quarter" idx="23"/>
          </p:nvPr>
        </p:nvSpPr>
        <p:spPr bwMode="auto">
          <a:xfrm>
            <a:off x="9740362" y="3428998"/>
            <a:ext cx="1819274" cy="2484438"/>
          </a:xfrm>
        </p:spPr>
        <p:txBody>
          <a:bodyPr/>
          <a:lstStyle/>
          <a:p>
            <a:pPr lvl="0">
              <a:defRPr/>
            </a:pPr>
            <a:r>
              <a:rPr lang="hu-HU" b="1">
                <a:solidFill>
                  <a:schemeClr val="bg1"/>
                </a:solidFill>
              </a:rPr>
              <a:t>Az eredmény</a:t>
            </a:r>
            <a:endParaRPr/>
          </a:p>
          <a:p>
            <a:pPr lvl="0">
              <a:defRPr/>
            </a:pPr>
            <a:endParaRPr lang="en-GB">
              <a:solidFill>
                <a:schemeClr val="bg1"/>
              </a:solidFill>
            </a:endParaRPr>
          </a:p>
          <a:p>
            <a:pPr lvl="0">
              <a:defRPr/>
            </a:pPr>
            <a:r>
              <a:rPr lang="en-GB" b="1">
                <a:solidFill>
                  <a:schemeClr val="bg1"/>
                </a:solidFill>
              </a:rPr>
              <a:t>Next steps</a:t>
            </a:r>
            <a:endParaRPr lang="en-GB">
              <a:solidFill>
                <a:schemeClr val="bg1"/>
              </a:solidFill>
            </a:endParaRPr>
          </a:p>
          <a:p>
            <a:pPr lvl="0">
              <a:defRPr/>
            </a:pPr>
            <a:r>
              <a:rPr lang="en-GB" b="0">
                <a:solidFill>
                  <a:schemeClr val="bg1"/>
                </a:solidFill>
              </a:rPr>
              <a:t>Fusce tristique, orci nec mollis aliquet, tortor velit blandit urna, sed gravida odio quam ut leo.</a:t>
            </a:r>
            <a:endParaRPr lang="en-GB">
              <a:solidFill>
                <a:schemeClr val="bg1"/>
              </a:solidFill>
            </a:endParaRPr>
          </a:p>
        </p:txBody>
      </p:sp>
      <p:sp>
        <p:nvSpPr>
          <p:cNvPr id="616796848" name="Textplatzhalter 11"/>
          <p:cNvSpPr>
            <a:spLocks noGrp="1"/>
          </p:cNvSpPr>
          <p:nvPr>
            <p:ph type="body" sz="quarter" idx="24"/>
          </p:nvPr>
        </p:nvSpPr>
        <p:spPr bwMode="auto"/>
        <p:txBody>
          <a:bodyPr/>
          <a:lstStyle/>
          <a:p>
            <a:pPr lvl="0">
              <a:defRPr/>
            </a:pPr>
            <a:r>
              <a:rPr lang="hu-HU" b="1"/>
              <a:t>Indul a teszt</a:t>
            </a:r>
            <a:endParaRPr/>
          </a:p>
          <a:p>
            <a:pPr lvl="0">
              <a:defRPr/>
            </a:pPr>
            <a:endParaRPr lang="en-GB"/>
          </a:p>
          <a:p>
            <a:pPr lvl="0">
              <a:defRPr/>
            </a:pPr>
            <a:r>
              <a:rPr lang="en-GB" b="1"/>
              <a:t>Next steps</a:t>
            </a:r>
            <a:endParaRPr lang="en-GB"/>
          </a:p>
          <a:p>
            <a:pPr lvl="0">
              <a:defRPr/>
            </a:pPr>
            <a:r>
              <a:rPr lang="en-GB" b="0"/>
              <a:t>Fusce tristique, orci nec mollis aliquet, tortor velit blandit urna, sed gravida odio quam ut leo.</a:t>
            </a:r>
            <a:endParaRPr lang="en-GB"/>
          </a:p>
        </p:txBody>
      </p:sp>
      <p:sp>
        <p:nvSpPr>
          <p:cNvPr id="724257863" name="Textplatzhalter 12"/>
          <p:cNvSpPr>
            <a:spLocks noGrp="1"/>
          </p:cNvSpPr>
          <p:nvPr>
            <p:ph type="body" sz="quarter" idx="25"/>
          </p:nvPr>
        </p:nvSpPr>
        <p:spPr bwMode="auto"/>
        <p:txBody>
          <a:bodyPr/>
          <a:lstStyle/>
          <a:p>
            <a:pPr lvl="0">
              <a:defRPr/>
            </a:pPr>
            <a:r>
              <a:rPr lang="hu-HU" b="1"/>
              <a:t>200 ciklus után</a:t>
            </a:r>
            <a:endParaRPr/>
          </a:p>
          <a:p>
            <a:pPr lvl="0">
              <a:defRPr/>
            </a:pPr>
            <a:endParaRPr lang="en-GB"/>
          </a:p>
          <a:p>
            <a:pPr lvl="0">
              <a:defRPr/>
            </a:pPr>
            <a:r>
              <a:rPr lang="en-GB" b="1"/>
              <a:t>Next steps</a:t>
            </a:r>
            <a:endParaRPr lang="en-GB"/>
          </a:p>
          <a:p>
            <a:pPr lvl="0">
              <a:defRPr/>
            </a:pPr>
            <a:r>
              <a:rPr lang="en-GB" b="0"/>
              <a:t>Fusce tristique, orci nec mollis aliquet, tortor velit blandit urna, sed gravida odio quam ut leo.</a:t>
            </a:r>
            <a:endParaRPr lang="en-GB"/>
          </a:p>
        </p:txBody>
      </p:sp>
      <p:sp>
        <p:nvSpPr>
          <p:cNvPr id="1430698926" name="Textplatzhalter 13"/>
          <p:cNvSpPr>
            <a:spLocks noGrp="1"/>
          </p:cNvSpPr>
          <p:nvPr>
            <p:ph type="body" sz="quarter" idx="26"/>
          </p:nvPr>
        </p:nvSpPr>
        <p:spPr bwMode="auto">
          <a:xfrm>
            <a:off x="2909504" y="3429000"/>
            <a:ext cx="1819274" cy="2484438"/>
          </a:xfrm>
        </p:spPr>
        <p:txBody>
          <a:bodyPr/>
          <a:lstStyle/>
          <a:p>
            <a:pPr lvl="0">
              <a:defRPr/>
            </a:pPr>
            <a:r>
              <a:rPr lang="hu-HU" b="1"/>
              <a:t>25 ciklus után</a:t>
            </a:r>
            <a:endParaRPr/>
          </a:p>
          <a:p>
            <a:pPr lvl="0">
              <a:defRPr/>
            </a:pPr>
            <a:endParaRPr lang="en-GB"/>
          </a:p>
          <a:p>
            <a:pPr lvl="0">
              <a:defRPr/>
            </a:pPr>
            <a:r>
              <a:rPr lang="en-GB" b="1"/>
              <a:t>Next steps</a:t>
            </a:r>
            <a:endParaRPr lang="en-GB"/>
          </a:p>
          <a:p>
            <a:pPr lvl="0">
              <a:defRPr/>
            </a:pPr>
            <a:r>
              <a:rPr lang="en-GB" b="0"/>
              <a:t>Fusce tristique, orci nec mollis aliquet, tortor velit blandit urna, sed gravida odio quam ut leo.</a:t>
            </a:r>
            <a:endParaRPr lang="en-GB"/>
          </a:p>
        </p:txBody>
      </p:sp>
      <p:pic>
        <p:nvPicPr>
          <p:cNvPr id="1249699764" name=""/>
          <p:cNvPicPr>
            <a:picLocks noChangeAspect="1"/>
          </p:cNvPicPr>
          <p:nvPr/>
        </p:nvPicPr>
        <p:blipFill rotWithShape="1">
          <a:blip r:embed="rId3"/>
          <a:stretch/>
        </p:blipFill>
        <p:spPr bwMode="auto">
          <a:xfrm flipH="0" flipV="0">
            <a:off x="1827765" y="1990233"/>
            <a:ext cx="549258" cy="340475"/>
          </a:xfrm>
          <a:prstGeom prst="rect">
            <a:avLst/>
          </a:prstGeom>
        </p:spPr>
      </p:pic>
      <p:pic>
        <p:nvPicPr>
          <p:cNvPr id="1542262969" name=""/>
          <p:cNvPicPr>
            <a:picLocks noChangeAspect="1"/>
          </p:cNvPicPr>
          <p:nvPr/>
        </p:nvPicPr>
        <p:blipFill rotWithShape="1">
          <a:blip r:embed="rId4"/>
          <a:stretch/>
        </p:blipFill>
        <p:spPr bwMode="auto">
          <a:xfrm flipH="0" flipV="0">
            <a:off x="4019939" y="2010807"/>
            <a:ext cx="553227" cy="352782"/>
          </a:xfrm>
          <a:prstGeom prst="rect">
            <a:avLst/>
          </a:prstGeom>
        </p:spPr>
      </p:pic>
      <p:pic>
        <p:nvPicPr>
          <p:cNvPr id="1114597658" name=""/>
          <p:cNvPicPr>
            <a:picLocks noChangeAspect="1"/>
          </p:cNvPicPr>
          <p:nvPr/>
        </p:nvPicPr>
        <p:blipFill rotWithShape="1">
          <a:blip r:embed="rId5"/>
          <a:stretch/>
        </p:blipFill>
        <p:spPr bwMode="auto">
          <a:xfrm flipH="0" flipV="0">
            <a:off x="6324750" y="1990233"/>
            <a:ext cx="681175" cy="393932"/>
          </a:xfrm>
          <a:prstGeom prst="rect">
            <a:avLst/>
          </a:prstGeom>
        </p:spPr>
      </p:pic>
      <p:pic>
        <p:nvPicPr>
          <p:cNvPr id="1794137738" name=""/>
          <p:cNvPicPr>
            <a:picLocks noChangeAspect="1"/>
          </p:cNvPicPr>
          <p:nvPr/>
        </p:nvPicPr>
        <p:blipFill rotWithShape="1">
          <a:blip r:embed="rId6"/>
          <a:stretch/>
        </p:blipFill>
        <p:spPr bwMode="auto">
          <a:xfrm flipH="0" flipV="0">
            <a:off x="8473826" y="2031383"/>
            <a:ext cx="774588" cy="35278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2983672" name="Image"/>
          <p:cNvSpPr>
            <a:spLocks noGrp="1"/>
          </p:cNvSpPr>
          <p:nvPr>
            <p:ph type="pic" sz="quarter" idx="15" hasCustomPrompt="1"/>
          </p:nvPr>
        </p:nvSpPr>
        <p:spPr bwMode="auto">
          <a:xfrm>
            <a:off x="4344573" y="0"/>
            <a:ext cx="7847424" cy="6858001"/>
          </a:xfrm>
          <a:prstGeom prst="rect">
            <a:avLst/>
          </a:prstGeom>
          <a:solidFill>
            <a:schemeClr val="bg1">
              <a:lumMod val="75000"/>
            </a:schemeClr>
          </a:solidFill>
        </p:spPr>
        <p:txBody>
          <a:bodyPr tIns="0" anchor="ctr" anchorCtr="0"/>
          <a:lstStyle>
            <a:lvl1pPr algn="ctr">
              <a:defRPr/>
            </a:lvl1pPr>
          </a:lstStyle>
          <a:p>
            <a:pPr>
              <a:defRPr/>
            </a:pPr>
            <a:endParaRPr/>
          </a:p>
        </p:txBody>
      </p:sp>
      <p:sp>
        <p:nvSpPr>
          <p:cNvPr id="318543278" name="Footer Placeholder 1"/>
          <p:cNvSpPr>
            <a:spLocks noGrp="1"/>
          </p:cNvSpPr>
          <p:nvPr>
            <p:ph type="ftr" sz="quarter" idx="11"/>
          </p:nvPr>
        </p:nvSpPr>
        <p:spPr bwMode="auto">
          <a:xfrm>
            <a:off x="480000" y="6526211"/>
            <a:ext cx="3504000" cy="138499"/>
          </a:xfrm>
        </p:spPr>
        <p:txBody>
          <a:bodyPr/>
          <a:lstStyle/>
          <a:p>
            <a:pPr>
              <a:defRPr/>
            </a:pPr>
            <a:r>
              <a:rPr lang="en-GB"/>
              <a:t>New E.ON PowerPoint Master</a:t>
            </a:r>
            <a:endParaRPr/>
          </a:p>
        </p:txBody>
      </p:sp>
      <p:sp>
        <p:nvSpPr>
          <p:cNvPr id="1611957745" name="Content Placeholder 4"/>
          <p:cNvSpPr>
            <a:spLocks noGrp="1"/>
          </p:cNvSpPr>
          <p:nvPr>
            <p:ph sz="quarter" idx="13"/>
          </p:nvPr>
        </p:nvSpPr>
        <p:spPr bwMode="auto">
          <a:xfrm>
            <a:off x="480574" y="1807199"/>
            <a:ext cx="3528000" cy="4104000"/>
          </a:xfrm>
        </p:spPr>
        <p:txBody>
          <a:bodyPr/>
          <a:lstStyle/>
          <a:p>
            <a:pPr>
              <a:defRPr/>
            </a:pPr>
            <a:r>
              <a:rPr lang="en-GB" b="1"/>
              <a:t>Lorem ipsum dolor sit amet</a:t>
            </a:r>
            <a:br>
              <a:rPr lang="en-GB" b="1"/>
            </a:br>
            <a:r>
              <a:rPr lang="en-GB"/>
              <a:t>Ut commodo vehicula dolor in sodales. Fusce tristique, orci nec mollis aliquet, tortor velit blandit urna, sed gravida odio quam ut leo. Mauris eget lacus elementum, ultricies nunc ut, congue purus. Suspendisse sit amet luctus ipsum, suscipit est. Vivamus ac ante et magna consequat facilisis nulla. </a:t>
            </a:r>
            <a:endParaRPr/>
          </a:p>
          <a:p>
            <a:pPr>
              <a:defRPr/>
            </a:pPr>
            <a:endParaRPr lang="en-GB"/>
          </a:p>
        </p:txBody>
      </p:sp>
      <p:sp>
        <p:nvSpPr>
          <p:cNvPr id="198470320" name="Title 5"/>
          <p:cNvSpPr>
            <a:spLocks noGrp="1"/>
          </p:cNvSpPr>
          <p:nvPr>
            <p:ph type="title"/>
          </p:nvPr>
        </p:nvSpPr>
        <p:spPr bwMode="auto">
          <a:xfrm>
            <a:off x="480000" y="512763"/>
            <a:ext cx="3528000" cy="886397"/>
          </a:xfrm>
        </p:spPr>
        <p:txBody>
          <a:bodyPr/>
          <a:lstStyle/>
          <a:p>
            <a:pPr>
              <a:defRPr/>
            </a:pPr>
            <a:r>
              <a:rPr lang="en-GB"/>
              <a:t>Example of a </a:t>
            </a:r>
            <a:br>
              <a:rPr lang="en-GB"/>
            </a:br>
            <a:r>
              <a:rPr lang="en-GB"/>
              <a:t>Simple Title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E.ON">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Arial"/>
        <a:cs typeface="Arial"/>
      </a:majorFont>
      <a:minorFont>
        <a:latin typeface="EON Brix San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accent1"/>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ln w="9525"/>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theme>
</file>

<file path=ppt/theme/theme2.xml><?xml version="1.0" encoding="utf-8"?>
<a:theme xmlns:a="http://schemas.openxmlformats.org/drawingml/2006/main" xmlns:r="http://schemas.openxmlformats.org/officeDocument/2006/relationships" xmlns:p="http://schemas.openxmlformats.org/presentationml/2006/main" name="Office">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Arial"/>
        <a:cs typeface="Arial"/>
      </a:majorFont>
      <a:minorFont>
        <a:latin typeface="EON Brix San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5093286-d934-4aae-82c0-b78422b7d5b1">
      <UserInfo>
        <DisplayName>Sebastian Emmel (Peter Schmidt Group)</DisplayName>
        <AccountId>20</AccountId>
        <AccountType/>
      </UserInfo>
      <UserInfo>
        <DisplayName>Fabio Prata (Peter Schmidt Group)</DisplayName>
        <AccountId>28</AccountId>
        <AccountType/>
      </UserInfo>
    </SharedWithUsers>
    <_activity xmlns="586e1e96-2638-4596-a128-9acbd6c3d4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2F29A2849E5C42810242E28DF54F7B" ma:contentTypeVersion="16" ma:contentTypeDescription="Create a new document." ma:contentTypeScope="" ma:versionID="e7d536dc3ee8117a6d9b99dde0dde0a2">
  <xsd:schema xmlns:xsd="http://www.w3.org/2001/XMLSchema" xmlns:xs="http://www.w3.org/2001/XMLSchema" xmlns:p="http://schemas.microsoft.com/office/2006/metadata/properties" xmlns:ns3="c5093286-d934-4aae-82c0-b78422b7d5b1" xmlns:ns4="586e1e96-2638-4596-a128-9acbd6c3d424" targetNamespace="http://schemas.microsoft.com/office/2006/metadata/properties" ma:root="true" ma:fieldsID="c4a3e3c5109b7efe6799c2ec69b908f0" ns3:_="" ns4:_="">
    <xsd:import namespace="c5093286-d934-4aae-82c0-b78422b7d5b1"/>
    <xsd:import namespace="586e1e96-2638-4596-a128-9acbd6c3d4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93286-d934-4aae-82c0-b78422b7d5b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6e1e96-2638-4596-a128-9acbd6c3d42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descrip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This value indicates the number of saves or revisions. The application is responsible for updating this value after each revision.</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575DA2-38B3-4D6C-BE45-A5618476C899}">
  <ds:schemaRefs>
    <ds:schemaRef ds:uri="http://schemas.microsoft.com/sharepoint/v3/contenttype/forms"/>
  </ds:schemaRefs>
</ds:datastoreItem>
</file>

<file path=customXml/itemProps2.xml><?xml version="1.0" encoding="utf-8"?>
<ds:datastoreItem xmlns:ds="http://schemas.openxmlformats.org/officeDocument/2006/customXml" ds:itemID="{6BB9F5CF-2DCE-49DD-AA36-81101D395492}">
  <ds:schemaRefs>
    <ds:schemaRef ds:uri="c5093286-d934-4aae-82c0-b78422b7d5b1"/>
    <ds:schemaRef ds:uri="http://purl.org/dc/term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586e1e96-2638-4596-a128-9acbd6c3d424"/>
    <ds:schemaRef ds:uri="http://purl.org/dc/elements/1.1/"/>
    <ds:schemaRef ds:uri="http://www.w3.org/2001/XMLSchema-instance"/>
  </ds:schemaRefs>
</ds:datastoreItem>
</file>

<file path=customXml/itemProps3.xml><?xml version="1.0" encoding="utf-8"?>
<ds:datastoreItem xmlns:ds="http://schemas.openxmlformats.org/officeDocument/2006/customXml" ds:itemID="{5EBF1B30-8D20-4247-A92F-893842A9F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093286-d934-4aae-82c0-b78422b7d5b1"/>
    <ds:schemaRef ds:uri="586e1e96-2638-4596-a128-9acbd6c3d4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EON_Presentation</Template>
  <TotalTime>0</TotalTime>
  <Words>0</Words>
  <Application>ONLYOFFICE/9.2.1.43</Application>
  <PresentationFormat>On-screen Show (4:3)</PresentationFormat>
  <Paragraphs>0</Paragraphs>
  <Slides>14</Slides>
  <Notes>14</Notes>
  <HiddenSlides>0</HiddenSlides>
  <MMClips>2</MMClips>
  <ScaleCrop>0</ScaleCrop>
  <HeadingPairs>
    <vt:vector size="4" baseType="variant">
      <vt:variant>
        <vt:lpstr>Theme</vt:lpstr>
      </vt:variant>
      <vt:variant>
        <vt:i4>1</vt:i4>
      </vt:variant>
      <vt:variant>
        <vt:lpstr>Slide Titles</vt:lpstr>
      </vt:variant>
      <vt:variant>
        <vt:i4>14</vt:i4>
      </vt:variant>
    </vt:vector>
  </HeadingPairs>
  <TitlesOfParts>
    <vt:vector size="1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E.ON PowerPoint</dc:title>
  <dc:creator/>
  <dc:description/>
  <cp:lastModifiedBy/>
  <cp:revision>6</cp:revision>
  <dcterms:created xsi:type="dcterms:W3CDTF">2026-01-26T13:12:41Z</dcterms:created>
  <dcterms:modified xsi:type="dcterms:W3CDTF">2026-01-28T04:19:19Z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0x0101006A2F29A2849E5C42810242E28DF54F7B</vt:lpwstr>
  </property>
  <property fmtid="{D5CDD505-2E9C-101B-9397-08002B2CF9AE}" pid="3" name="MediaServiceImageTags">
    <vt:lpwstr/>
  </property>
</Properties>
</file>